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595" r:id="rId2"/>
    <p:sldId id="596" r:id="rId3"/>
    <p:sldId id="539" r:id="rId4"/>
    <p:sldId id="692" r:id="rId5"/>
    <p:sldId id="693" r:id="rId6"/>
    <p:sldId id="695" r:id="rId7"/>
    <p:sldId id="698" r:id="rId8"/>
    <p:sldId id="694" r:id="rId9"/>
    <p:sldId id="696" r:id="rId10"/>
    <p:sldId id="632" r:id="rId11"/>
    <p:sldId id="633" r:id="rId12"/>
    <p:sldId id="634" r:id="rId13"/>
    <p:sldId id="646" r:id="rId14"/>
    <p:sldId id="647" r:id="rId15"/>
    <p:sldId id="648" r:id="rId16"/>
    <p:sldId id="704" r:id="rId17"/>
    <p:sldId id="705" r:id="rId18"/>
    <p:sldId id="707" r:id="rId19"/>
    <p:sldId id="706" r:id="rId20"/>
    <p:sldId id="699" r:id="rId21"/>
    <p:sldId id="700" r:id="rId22"/>
    <p:sldId id="701" r:id="rId23"/>
    <p:sldId id="702" r:id="rId24"/>
    <p:sldId id="651" r:id="rId25"/>
    <p:sldId id="697" r:id="rId26"/>
    <p:sldId id="62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7B7D-1CC2-4F72-856E-7A92A4B519E7}" type="datetimeFigureOut">
              <a:rPr lang="en-IN" smtClean="0"/>
              <a:t>21-11-2020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52E5C-34AD-4B10-9DBE-2D34ECDCF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376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2:42:2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8332 6936 97 0,'0'0'66'0,"0"0"71"15,0 0-42-15,0 0-3 0,0 0 16 16,0 0-36 0,1-5-1-16,-1 5-31 0,0 0-4 15,0 0-12-15,0 0-11 16,0 0-4-16,0 0-6 15,0 0-1-15,4 0 1 16,2 0-2-16,4 0-1 16,8 0 0-16,7 0 10 15,2 0 0-15,3 0-2 16,3 0-2-16,3 0-3 16,5-2 4-16,0-2 4 15,4-1-2-15,0-1-4 16,-1 1-3-16,2 0-2 15,-4-2-1-15,1 2 1 0,-4 2 1 16,-6-1-1-16,-6 2 0 16,-10 1 2-16,-6-1-5 15,-4 2-5-15,-5 0-18 16,-2-2 9-16,0-1-33 16,-3-6-91-16,-15-5-263 15</inkml:trace>
  <inkml:trace contextRef="#ctx0" brushRef="#br0" timeOffset="1162.1771">8299 5548 369 0,'0'0'28'16,"0"0"-11"-16,0 0 30 16,0 0 28-16,0 0-7 15,0 0-28-15,-3 0-6 16,3 0-13-16,0 0-5 0,0 0-8 16,0 0 2-16,0 0-10 15,6 0 7-15,11 0-2 16,2 0-3-16,5 0 7 15,1 0-9-15,1 0 0 16,-1 0 0-16,0 0 1 16,1 2 2-16,-2-2-3 15,-3 0 2-15,0 0-1 16,-2 0 1-16,-6 0 0 16,-1 0 0-16,-7 1 0 15,-2-1-2-15,-2 1 0 16,1-1 0-16,-2 0 0 15,0 2 0-15,0-2-2 16,0 0 5-16,0 0-6 0,0 0 6 16,0 0-3-16,0 0 0 15,0 0 3-15,0 0-3 16,0 0 0-16,0 0-3 16,0 0 2-16,0 0-2 15,0 0-13-15,0 0-22 16,1 3 4-16,-1-3-37 15,0 0-147-15</inkml:trace>
  <inkml:trace contextRef="#ctx0" brushRef="#br0" timeOffset="6186.9253">2459 9227 38 0,'0'0'91'16,"0"0"-9"-16,0 0-4 16,0 0-3-16,0 0-23 0,0 0-15 15,0 0-15-15,-3 0 3 16,-5 0-9-16,2 0 13 16,3 0 72-16,-3 0-88 15,0 0-8-15,3 0 1 16,0 0-2-16,3 0-5 15,-1 0 1-15,1 0 0 16,0 0 0-16,0 0 2 16,0 0 1-16,0 0-4 15,0 0 1-15,0 0-2 16,0 0 2-16,0 0 10 16,0 0 2-16,0 0 21 15,0 0-14-15,0 0-8 0,0 0-3 16,0 0 2-16,0 0-1 15,0 0-4-15,0 0-4 16,0 0-1-16,1 0-4 16,12 0 4-16,7 0 4 15,8 0-4-15,7 0 0 16,6 1 4-16,4 1-3 16,3-2-1-16,8 0 0 15,1 0 0-15,7 0 22 16,2-9-17-16,1 1-4 15,-1 1 3-15,-5 0-4 16,0 1-1-16,-7 2 1 0,2 0 1 16,-6 0 0-1,0-3 7-15,-5 4-8 0,-3-3 0 16,-6 1 1-16,-5-1 5 16,-7 0-6-16,-9 3 0 15,1 1 0-15,-10-1 1 16,-3 3 2-16,-1 0-1 15,-2 0 0-15,0 0 9 16,0 0-3-16,0 0-4 16,0 0 0-16,0 0-1 15,0 0 4-15,0 0-4 16,0 0-3-16,0 0 0 16,0 0 0-16,0 0-2 15,0 0-1-15,0 0-3 16,0 0-7-16,0 0-24 0,0 0-13 15,0 0-16-15,0 0-5 16,0 0-81-16,-9 0-180 16</inkml:trace>
  <inkml:trace contextRef="#ctx0" brushRef="#br0" timeOffset="8623.2144">2302 7928 311 0,'0'0'4'16,"0"0"-2"-16,0 0 27 15,0 0 46-15,0 0-13 16,0 0 20-16,-91 0-23 16,79 0-24-16,2 0-5 15,1 0 3-15,1 3-16 16,-1-1 1-16,4 1-8 15,-5 1 9-15,0 1-10 16,-5-1 10-16,1 3-13 0,-2 1 11 16,-2 0-4-16,1 1-9 15,1 1 6-15,-3-1-10 16,4 3 5-16,-1 1-5 16,0 1 2-16,2 1-2 15,-1 2 1-15,0 2-1 16,1 1 0-16,0-4 0 15,0 1-1-15,-1-3 3 16,2 0-3-16,-2 0 2 16,3-2-1-16,1 1 1 15,0 0-1-15,3 0 0 16,1 1-2-16,2 5 0 16,-1 1 1-16,2 1 1 15,-2 1 0-15,1 1 2 16,1 0-2-16,-3 2 0 0,2 2 0 15,-1 1-3-15,0 0 6 16,1 0-4-16,-1-2 1 16,2 2 0-16,1-3 2 15,0 0-2-15,3-1-2 16,0 0 2-16,0 5 0 16,0 0-5-16,10 4 5 15,2-1-1-15,4 4 0 16,0 2 1-16,5 2 1 15,5 4-1-15,0-2 0 16,5 0-1-16,-1-1 2 16,0 0-1-16,7-2 0 0,0-1-4 15,5-1-18 1,3-4-15-16,3-3-48 0,1-4-9 16,1-8-59-16,0-8-138 15</inkml:trace>
  <inkml:trace contextRef="#ctx0" brushRef="#br0" timeOffset="9690.7536">3755 8102 37 0,'0'0'391'0,"0"0"-380"15,0 0-3-15,0 0 28 16,0 0 35-16,0 0-14 16,25-41 4-16,-20 38-32 15,4 2-3-15,2 0-17 16,3 1 2-16,2 0-9 16,4 0-2-16,-3 0 0 15,3 8-1-15,-2 3-3 16,1 4 2-16,3-1 2 15,-5 4 0-15,4-1-2 16,-5 2 2-16,-1 1 1 16,-1 1-1-16,0 1 0 0,-3 0-2 15,4 1-1-15,-5 0 5 16,-1 2-3-16,1-1 2 16,1 3 1-16,-2 1-1 15,3 3-1-15,-2 1 6 16,1-1 0-16,-1 0 3 15,1 2-7-15,-2 0 5 16,-1-2-7-16,-3 3 5 16,1 2 6-16,0-2 10 15,-1 0-16-15,-5 0 9 16,3-3-1-16,-1-1-9 16,0 0 16-16,-1 2-6 15,1-2-6-15,1 0-2 0,-2-2 5 16,1-1-8-16,-2-3 6 15,0 0 1-15,0-3-4 16,0-1-1-16,0-3-2 16,0-3-1-16,-5 1 7 15,-3-4 1-15,-4 2-1 16,1-3 0-16,-2 2-1 16,-3-3 0-16,2 0-6 15,-2-1-2-15,1 0 1 16,-2-1 8-16,-2-3-3 15,-5 2-6-15,-2-3-29 16,-3 0-44-16,-7 2-56 0,-1-2-159 16</inkml:trace>
  <inkml:trace contextRef="#ctx0" brushRef="#br0" timeOffset="11419.982">17291 5249 933 0,'0'0'19'16,"0"0"-3"-16,0 0 41 16,0 0 23-16,0 0-36 15,0 0-6-15,-11-84-15 16,11 38-1-16,0-7 4 15,8-10-17-15,9-12-3 16,3-15-4-16,2-10-2 16,4-6 2-16,-1 2-5 15,-2 5-1-15,0 3 2 16,-2 9-2-16,-4 9 3 16,-1 12-11-16,-4 18-8 15,-3 15 14-15,-3 15 6 0,-5 10-1 16,-1 5 1-16,0 3-9 15,3 0 2-15,0 14-18 16,2 19 11-16,-1 19 5 16,1 11 2-16,2 9 7 15,-1 4 2-15,2-3-1 16,-1-5-1-16,3-7 1 16,-1-9 3-16,4-9-4 15,-2-9 4-15,-2-10-3 16,-1-10-2-16,-3-6-1 15,-1-8 2-15,6 0 6 16,7-20-3-16,13-16 10 0,13-15-12 16,2-15 4-1,1-6-5-15,-6-3 4 0,-6-2 0 16,-2 0-3-16,-2 6-1 16,-2 7-5-16,-4 11 5 15,-7 15-2-15,-5 9-2 16,-4 13-28-16,2 7-69 15,2 5-80-15,3 0-125 16</inkml:trace>
  <inkml:trace contextRef="#ctx0" brushRef="#br0" timeOffset="12025.9323">18623 3885 808 0,'0'0'0'16,"3"82"-13"-16,4-28 12 16,5 7 2-16,0 7 0 15,3 8 32-15,-5 7 8 16,-2 6-8-16,-1 9-1 15,0 2 0-15,-2-5-10 0,-2-9-14 16,0-19 2-16,0-17 1 16,-1-16-7-16,-1-13 1 15,1-9 12-15,-2-7-10 16,0-5 0-16,0 0 66 16,0-24 18-16,0-29-60 15,6-31-31-15,1-28-3 16,-1-14-8-16,2-10-11 15,-1 7-13-15,2 7 25 16,1 12 7-16,4 11-3 16,2 17-7-16,5 21-12 15,0 16 15-15,4 16-5 16,5 7-7-16,6 10 6 16,6 5 7-16,1 7 2 15,4 0 6-15,-3 12-2 0,-1 13-7 16,-6 10 7-16,-4 10-9 15,-8 5 11-15,-6 8 1 16,-9 0-2-16,-10 1 3 16,0-2-2-16,-29-3 2 15,-10-5 9-15,-10-6 22 16,-3-5-18-16,4-4-4 16,12-9 9-16,12-7-19 15,16-3-9-15,8-12-78 16,15-3-80-16,27-18-188 0</inkml:trace>
  <inkml:trace contextRef="#ctx0" brushRef="#br0" timeOffset="12415.841">20149 3950 917 0,'0'0'1'16,"0"0"-1"-16,0 0-7 15,0 0 7-15,0 0 5 0,0 0-4 16,-88 31 0-16,73-11 0 16,-3 4 5-16,-1 5 5 15,-1 5-5-15,-2 4 9 16,-1 3 2-16,4 2 1 15,-2 4-4-15,4 2 10 16,3 2-15-16,5 1-2 16,7-5 1-16,2-5-8 15,8-2-2-15,20-8 2 16,12-3 7-16,17-8-2 16,10-9 5-16,14-7-4 15,0-5-6-15,-9 0-4 16,-18-12-50-16,-18 0-59 15,-27-1-79-15,-9 3-362 0</inkml:trace>
  <inkml:trace contextRef="#ctx0" brushRef="#br0" timeOffset="14427.4118">18500 5559 446 0,'0'0'94'16,"0"0"-94"-16,0 0-8 15,0 0 8-15,0 0 7 0,0 0 13 16,111-12 4-16,-74 7 11 16,3-3 3-16,1 2-16 15,2 1-13-15,-1-1-2 16,2 2-4-16,-3 0 0 16,-4 1 9-16,-4 0-6 15,-9-1 5-15,-8 3 8 16,-7-2 19-16,-6 2-5 15,-3 1-4-15,0 0-2 16,0-2-3-16,0 2 16 16,0 0-27-16,-9-1 12 15,-7-1-25-15,-5 0 0 16,0 1 0-16,-3 1 0 0,-3 0 0 16,0 0 0-1,-1 0 0-15,0 0 0 0,4 0 0 16,0 0 0-16,2 0 0 15,5 1 0-15,2 1 1 16,5 1-1-16,1 0-1 16,1 0 1-16,4-1-2 15,-2 1 1-15,3-2-1 16,1 1 2-16,2 0-4 16,0-2 4-16,0 0-5 15,0 1 5-15,0-1-3 16,0 2 6-16,9 0 1 0,10 1 25 15,10-1 16 1,2 0-16-16,8-1-6 0,2-1-5 16,3 0-7-1,-1 0-8-15,-2 0 0 0,-8 0-3 16,-5 0 3-16,-4 0-6 16,-6 0 0-16,0 0 3 15,-6 0 2-15,-2 0-1 16,-4 0-1-16,1 0-17 15,-1 0-61-15,-3-3-47 16,-3-6-191-16</inkml:trace>
  <inkml:trace contextRef="#ctx0" brushRef="#br0" timeOffset="16417.8141">17635 6266 798 0,'0'0'16'16,"0"0"-1"-16,0 0-1 15,0 0 15-15,0 0 2 16,0 0 20-16,0 0-13 16,-3 9-8-16,14-9-5 15,11 0-10-15,15 0-12 16,5 0 3-16,9 0-1 15,3 0 1-15,2 0-6 16,7 0-3-16,7 0 2 16,5 0 2-16,4 0 2 0,0 0-2 15,-5 0 1 1,-7 2-2-16,-4-1-2 0,-6-1 2 16,-8 0 1-16,-10 0 3 15,-11 0-2-15,-8 0-2 16,-7 0 1-16,-7 0-1 15,-2 0 2-15,-4 0 10 16,0 0 33-16,0 0 3 16,0 0-13-16,0 0-24 15,0 0 3-15,0 0-6 16,0 0-3-16,0 0 4 16,0 0-7-16,0 0-1 0,0 0-1 15,0 0-15 1,0 0-79-16,0 0-68 0,0 0-62 15,-17 0-231-15</inkml:trace>
  <inkml:trace contextRef="#ctx0" brushRef="#br0" timeOffset="18001.1275">17792 6750 587 0,'0'0'21'15,"0"0"2"-15,0 0-12 16,0 0 33-16,0 0 16 15,0 0 28-15,0 0-54 16,-54-12-4-16,54 12 10 16,-1 0-12-16,1 0-14 15,0 0-14-15,0 0-1 16,0 0-5-16,15 0 1 0,10 5 5 16,8 4 2-16,10-1 1 15,6 2-1-15,14-3-2 16,13-2 2-16,14-5 0 15,9 0-1-15,9 0-1 16,-1 0 2-16,5-8 1 16,-1 1 3-16,3 2-5 15,1 0 0-15,-2 2-1 16,-3 1-2-16,-5 0 1 16,-9 1 0-16,-7-1 1 15,-7 2 2-15,-10-1-2 16,-9 0-4-16,-7-2 4 0,-5 1 0 15,-6-1 11-15,-5-1 23 16,-3 0-8-16,-6 2 6 16,-5-1-4-16,-2 2-8 15,-5-2 5-15,-2 1 1 16,-4-1-13-16,-4 3 1 16,-3-2-3-16,0 2-1 15,-4 0 4-15,5-3-10 16,0 1 3-16,1-1-4 15,2 1 0-15,-5 1-2 16,-2-2 0-16,0 3 1 16,-3 0-2-16,0 0-2 15,0 0-3-15,0 0 2 16,0 0-8-16,-3 0-30 0,-18 4-70 16,-7 8-49-16,-10-3-178 15</inkml:trace>
  <inkml:trace contextRef="#ctx0" brushRef="#br0" timeOffset="25791.1462">1107 10738 294 0,'0'0'71'0,"0"0"-29"15,0 0 62-15,0 0-4 16,0 0-65-16,0 0-1 16,0 0-20-16,0 0 6 15,-6 13-7-15,3-12 13 16,-7 3-6-16,-3 0-4 15,-4 3-11-15,2 0-5 16,-4 2 1-16,-1 2 0 16,-1 2 1-16,-4 2 0 15,0 2-2-15,-4 4 5 16,1-1 9-16,4-1-14 16,0 2 3-16,8 5-3 0,1 3 0 15,3 7-5 1,3 4 5-16,3 7 0 0,0 6 2 15,3 3-2-15,-1 5 0 16,2 6 0-16,2 8 6 16,0 9-4-16,0 6-4 15,7 2 4-15,7 3-1 16,8 3-1-16,4 2 0 16,8 2-1-16,5 0 0 15,7 1 1-15,5-3-2 16,5 8-26-16,10 4-34 15,13-6-45-15,15-7-111 16</inkml:trace>
  <inkml:trace contextRef="#ctx0" brushRef="#br0" timeOffset="27803.2864">23661 10909 657 0,'0'0'191'16,"0"0"-191"-16,0 0-2 15,0 0 0-15,0 0-5 16,0 0 7-16,0-4 14 16,0 4-2-16,0 0 4 15,0 0-12-15,0 0 1 0,0 0-5 16,5 1 3-16,7 4-3 16,3 4 2-16,2 2-2 15,1 2-1-15,3 3-3 16,-1-1 4-16,1 4 9 15,1 1-9-15,0 1-11 16,-1 4 11-16,0 0 2 16,-3 4-2-16,-2 1 5 15,-2 3-10-15,-1 4 5 16,-2 4-2-16,-1 4-2 16,-1 5 4-16,2 0 6 15,-1 3-4-15,0-3-2 0,1 1-6 16,-1-4 5-16,2 4 1 15,2 2 1-15,-1 2-1 16,1 1-5-16,0 0 5 16,-3 0 1-16,1-5 0 15,-3-1-1-15,-3-3 1 16,1-1 0-16,-1-1-1 16,-2-1 1-16,-4 3-1 15,0-2 5-15,0 0-1 16,0 2 6-16,-1-1-4 15,-9 2-6-15,-5 1 1 16,-6 1 5-16,2-1-4 16,-6 1 0-16,-1-5-2 0,-7-2 9 15,0 1-9-15,-3 1 3 16,4-1-2-16,2-2-1 16,4-2-2-16,1-1 2 15,-1-1 2-15,3-4-2 16,-2 2-3-16,0-2-19 15,-3 0-16-15,-1-2-86 16,-2-3-121-16</inkml:trace>
  <inkml:trace contextRef="#ctx0" brushRef="#br0" timeOffset="31836.4575">16500 10596 347 0,'0'0'6'16,"113"-7"33"-16,-47-3-22 15,6-1 19-15,1 2 6 16,-2 1 6-16,0 0 33 16,-3 7-81-16,-5-2 0 15,-7 3 44-15,-6 0-44 16,-6 0 15-16,-6 0-12 15,-9 4 9-15,-5-1-3 16,-7 0-9-16,-10-1 0 16,-1-2-17-16,-6 2 6 15,0 1-86-15,-21 2-154 0</inkml:trace>
  <inkml:trace contextRef="#ctx0" brushRef="#br0" timeOffset="32152.0846">16567 10600 403 0,'0'0'142'0,"0"0"-134"0,0 0 12 15,0 0 18-15,0 0 13 16,105-15 48-16,-52 9-52 16,14-1-35-16,7 0 21 15,6 4-24-15,-1-1 1 16,2 2-10-16,-4 1 0 16,-5 1 8-16,-9 0-8 15,-8 0-15-15,-12 0-22 16,-12 0-114-16,-11-2-94 15</inkml:trace>
  <inkml:trace contextRef="#ctx0" brushRef="#br0" timeOffset="33726.7916">17498 11272 820 0,'0'0'32'0,"0"0"-32"16,0 0 0-16,0 0-2 15,80-46 16-15,-45 31-8 16,-1-2-6-16,2 3 0 0,-2-1 3 16,-7 4-3-1,-9 3 0-15,-11 4 0 0,-6 4 7 16,-1 0-9-16,0 0 2 16,-7 2 0-16,-9 10-18 15,3 4 18-15,1 1 0 16,6 0-4-16,6-2 11 15,0-3-14-15,3-2 7 16,15-1 0-16,3-6 8 16,9-3 6-16,8 0-12 15,6-3 14-15,5-14-15 16,0-6 17-16,0-2-18 16,-4-3 0-16,-3-4 0 15,-8-2 0-15,-6-3 0 16,-4-4 4-16,-4 1 2 0,-3-2 4 15,-5 6-10-15,-1 12 0 16,-5 9 29-16,-5 8-26 16,1 6 16-16,-2 1-19 15,0 0-22-15,-2 17 17 16,-14 10-7-16,-4 9 12 16,-2 3 19-16,1-2-15 15,6-4 12-15,2-4-4 16,7-4-5-16,1-4 15 15,5-3-22-15,0-4 0 16,0 0 17-16,17-1-17 16,4-4 0-16,3 2 0 0,4-7-3 15,-3-3-42 1,-8-1-105-16,-9-16-311 0</inkml:trace>
  <inkml:trace contextRef="#ctx0" brushRef="#br0" timeOffset="33870.0579">18030 10906 726 0,'0'0'0'0,"0"0"-141"16,0 0 55-16,0 0-327 15</inkml:trace>
  <inkml:trace contextRef="#ctx0" brushRef="#br0" timeOffset="35166.6922">19280 11233 924 0,'0'0'14'16,"0"0"38"-16,0 0-48 15,0 0 99-15,0 0-34 16,0 0-57-16,30-61 31 0,3 31-39 15,7-7-4-15,2-3 0 16,0-3 12-16,-3-4-16 16,-6-5 4-16,-7 1 0 15,-6 5-19-15,-10 10 11 16,-5 13 8-16,-5 10-4 16,0 6-4-16,0 7 0 15,-9 0-2-15,-11 7-12 16,-3 13 5-16,-3 6 2 15,1 10 15-15,4 1-4 16,9 4 13-16,6-3-16 16,6-8 7-16,0-3 0 0,9-4 3 15,16-4-3 1,5-3 0-16,5-7 13 0,5-2-6 16,-1-7 10-16,-2 0-17 15,-9-7 0-15,-5-5 29 16,-7-2-29-16,-10-1 0 15,-5-2 3-15,-1 4 8 16,0 0-17-16,-7 5 6 16,-6 3 0-16,-1 4-22 15,1 1 19-15,-1 0 2 16,2 0 0-16,-1 14 2 16,2 0-7-16,4 7 6 15,1-1 0-15,3-2-10 16,3 1 10-16,0-3 0 15,9-2-7-15,4-5 23 0,5-1-25 16,2-4 9-16,0-4 0 16,1 0 6-16,-1 0-3 15,1-8-3-15,-1-5 2 16,-3-3 9-16,-2 1-2 16,-2-1-9-16,-1 2 0 15,2 4 0-15,-4 3 0 16,5 4-5-16,-1 2 0 15,3 1 6-15,1 0-12 16,2 7 11-16,-7 8 0 16,-1 2-22-16,-8 2 18 15,-4-2 3-15,0-1-2 0,-1-2 6 16,-11 0-10 0,2-6 7-16,1-4 0 0,6-2 2 15,1-2-2-15,2 0-4 16,0 0-11-16,0 0-21 15,3-2 25-15,8-5-61 16,1-1 44-16,-1 4 12 16,0 3 16-16,1-2 0 15,-2 3 11-15,6-1-7 16,3-1 58-16,2 0-46 16,9-4-6-16,5-1 49 15,3-1-56-15,0-3 9 16,-5-2-12-16,-6-1 9 0,-8-1-30 15,-6 1 11 1,-5 3-13-16,-6 3 3 0,-2 2 0 16,0 6 19-16,0 0-7 15,0 6-43-15,0 16 48 16,3 6-4-16,3 4 7 16,3 2-7-16,4-2 13 15,2-6-6-15,4-5 4 16,-1-5 3-16,-1-7-14 15,-8-9-119-15,-7-2-427 16</inkml:trace>
  <inkml:trace contextRef="#ctx0" brushRef="#br0" timeOffset="35326.2304">19941 10861 980 0,'0'0'0'16,"0"0"-305"-16,0 0 28 15</inkml:trace>
  <inkml:trace contextRef="#ctx0" brushRef="#br0" timeOffset="35949.1979">21233 10928 840 0,'0'0'16'0,"0"0"-1"0,0 0-22 16,0 0 7 0,0 0 0-16,0 0 9 0,61 58-4 15,-43-21 44-15,-6 5-16 16,-1 5-21-16,-7 0 48 15,-4-5-57-15,0-5 8 16,0-9-7-16,-1-8 0 16,-4-8 6-16,0-5-10 15,1-4 0-15,2-3 27 16,-1 0-25-16,-4-12 22 16,-3-15-9-16,-1-12 0 15,2-6-12-15,0-11-3 16,5-8-15-16,2-4 1 0,2-1-20 15,0 8 2-15,6 11 24 16,11 16 11-16,5 15-24 16,2 7 19-16,4 11 2 15,2 1-17-15,-2 3 17 16,-1 17 0-16,-5 5-4 16,-9 6 15-16,-13 3-12 15,0 1 1-15,-16 1 0 16,-16 1 23-16,-7-4-12 15,2-1-11-15,7-2 0 16,8-1-20-16,11-6-24 16,7-6-177-16,4-10-252 15</inkml:trace>
  <inkml:trace contextRef="#ctx0" brushRef="#br0" timeOffset="37463.1407">21471 11156 561 0,'0'0'406'15,"0"0"-400"-15,0 0 13 16,0 0-30-16,0 0 11 16,0 0 0-16,90 8 51 15,-51-8-45-15,3-7-6 16,-4-4 0-16,-3-3-10 16,-12-1 6-16,-7 2-40 15,-9-1 44-15,-7 7-7 0,0 0 7 16,0 5-11-1,0 2-1-15,-1 0 4 0,-7 2-3 16,1 10 5-16,3 4 6 16,3-1-13-16,1 2 22 15,0 1-9-15,4-1 0 16,16-3 6-16,10-3 6 16,5-6-12-16,2-4 0 15,-3-1-14-15,-11 0-2 16,-10-4 1-16,-7-9 9 15,-6-4 6-15,0-7-11 16,-10 2 8-16,-3-2 3 16,0 2 3-16,5-1-3 0,8 2-8 15,0 6-1-15,8 1-4 16,18 6-5 0,6 5-73-16,4 0 23 0,0 0 57 15,-4 3-66-15,-6 0 70 16,-7 0 7-16,-10 3 6 15,-6 5 0-15,-3 4-1 16,0 4-5-16,0 1 63 16,0 2-40-16,-1 1-12 15,1 2 14-15,0-2-18 16,11 0 17-16,7-3-22 16,6-1 1-16,1-7 31 15,-1-1-34-15,-6-7 2 16,-4-1 8-16,-7 0-4 0,-5-4 25 15,1-10-27 1,-2-3 4-16,1-3 3 0,1-1-10 16,5 0-1-16,1-2 0 15,4 0-7-15,3 5 5 16,3 3-29-16,4 6-3 16,1 3 34-16,2 4-20 15,-2 2 15-15,-1 0 0 16,-4 0 10-16,-1 11 5 15,-6 2-10-15,0 2 0 16,-2 2 15-16,-4 2-4 16,-4 1-11-16,-2-2 16 0,0-1-8 15,-3-5 21-15,-5-1-29 16,2-3 6 0,3-6 10-16,1-1-16 0,2-1 0 15,0 0 9-15,0 0-5 16,0-3-4-16,9-11-55 15,2 3 19-15,-1 6 16 16,1 4 20-16,1 1-2 16,0 0-4-16,3 0 12 15,1 3 0-15,4 2-5 16,2 0 17-16,1-3 32 16,3-2-41-16,7 0 15 15,-6 0-1-15,0-9-14 16,-3-6 13-16,-5-3-22 15,-1-3 0-15,-3-6-4 0,-3-2 4 16,1-4-1 0,-2-4-7-16,-2-1-28 0,-3-1 35 15,5 5-29-15,-3 0 3 16,-1 5 21-16,1 7-24 16,-5 8 30-16,-3 5 22 15,0 6 19-15,0 3-38 16,0 0-3-16,0 0 0 15,0 8-24-15,-12 13 30 16,0 8-6-16,3 4 30 0,2 1-26 16,5-2 14-1,2-4-18-15,0-1 0 0,0-6 13 16,9-3 2-16,1-3-14 16,6-2 17-16,0-5 6 15,3-5 6-15,1-3 8 16,0 0-17-16,4 0 40 15,1-10-35-15,2-8 10 16,2-4-30-16,-1-7-2 16,1-3 26-16,-4-9-30 15,0-3 0-15,-1-9 10 16,-4-5-10-16,-1-5 0 16,-2 1-4-16,-4 8 1 15,-3 7-2-15,-3 12-7 16,-2 13 12-16,-2 7 1 15,-3 12-1-15,0 1-3 16,0 2-7-16,0 0-23 0,0 7 29 16,0 15-13-16,-3 7 17 15,-7 5-5-15,5 5 8 16,2 2-3-16,3-2 0 16,0-1 1-16,0-9 1 15,13-4-2-15,1-8 0 16,0-6 2-16,2-5 3 15,-3-2-5-15,5-4 9 16,1 0 0-16,3-5 6 16,3-11-15-16,-6-5-58 0,-8-14-87 15,-11-10-427 1</inkml:trace>
  <inkml:trace contextRef="#ctx0" brushRef="#br0" timeOffset="37596.738">23465 10545 559 0,'0'0'220'15,"0"0"-220"-15,0 0-62 16,0 0-74-16</inkml:trace>
  <inkml:trace contextRef="#ctx0" brushRef="#br0" timeOffset="38882.5783">5998 10542 144 0,'0'0'30'16,"0"0"1"-16,0 0 79 15,0 0-42-15,92 0-15 16,-58 0-4-16,10 0 0 16,8 0 4-16,8 0-29 15,1 0 6-15,3 0-21 16,-4-7 0-16,5 1 9 0,-1-1-18 16,1-4 0-16,-4-2-17 15,-13-4-140-15</inkml:trace>
  <inkml:trace contextRef="#ctx0" brushRef="#br0" timeOffset="39101.2627">6292 10555 501 0,'0'0'20'0,"0"0"-20"0,125-10 0 16,-70 1 0-16,-2 1-6 15,3-1 2-15,5 0-11 16,1-3-124-16</inkml:trace>
  <inkml:trace contextRef="#ctx0" brushRef="#br0" timeOffset="43201.8434">21170 3817 531 0,'0'0'92'15,"0"0"-35"-15,0 0-57 16,0 0 0-16,0 0 22 16,0 0-2-16,0-1-3 15,0 2-8-15,0 4 5 0,0 7-23 16,0 7 9-1,0 11 0-15,0 8 11 0,-1 12-6 16,-5 7 3-16,-4 7-6 16,-1 7 5-16,-4 1 37 15,-1 6-30-15,-4-3-13 16,2 0 16-16,0-3-9 16,3-8-7-16,4-14-1 15,0-8 3-15,6-16-2 16,1-11-1-16,0-4 0 15,1-5 6-15,3-6-6 16,0 0 0-16,0 0 9 16,0 0-3-16,0-15 26 15,-2-17-12-15,2-15-9 16,0-9-16-16,0-7 5 16,0 5 0-16,0 2-1 0,2 4-7 15,2 3 1-15,2 0 5 16,0 3 2-16,0 0 7 15,2 4-7-15,0 4 0 16,0 5-4-16,-1 3 13 16,0 6 0-16,-3 7-9 15,2 5 0-15,-5 6-5 16,1 3 6-16,-2 3-2 16,0 0 0-16,3 1-21 15,0 21 21-15,3 8-10 16,-3 13 11-16,-3 7-4 0,0 7 10 15,0 7-8 1,-8 3 2-16,-5 3 0 0,-5 10 1 16,-1 7-1-16,-3 4 0 15,0 4-2-15,-1-3 5 16,-4-2 6-16,1 2-9 16,2-2 2-16,0 1 1 15,1-7-1-15,3-2 1 16,4-4 6-16,1-6-9 15,1-7 4-15,1-4-4 16,0-5 0-16,-2-5 1 16,1-5-1-16,2-10 0 15,1-7-1-15,2-4 4 16,1-3-5-16,2-6 2 16,-1-4 0-16,4-6 4 15,-1-2-4-15,3-4 0 0,1 0 2 16,0 0 0-16,-1 0 9 15,-2 0-11-15,-3 0 7 16,-5 0 1-16,-2 0-8 16,-3-1 0-16,0-2-1 15,-3 2 7-15,-6-1-6 16,-1 2 0-16,-11 0 2 16,-8 0-2-16,-17 0 0 15,-17 7 0-15,-17 5-1 16,-10 0 1-16,-6 2-1 15,3 0-3-15,5 0 4 0,7 0-8 16,7-1 8-16,7 0-48 16,4-1-5-16,8-5-229 15</inkml:trace>
  <inkml:trace contextRef="#ctx0" brushRef="#br0" timeOffset="3.05137E6">10207 6868 461 0,'0'0'45'0,"0"0"32"16,0 0 58-16,0 0-82 15,0 0-16-15,0 0 8 16,0 0 1-16,0 0 21 16,0 0-14-16,0 0-29 15,0 0 11-15,0 0-9 16,0 0-11-16,0 0-9 16,0 0 0-16,0 0 1 0,0 0-7 15,0 0 1-15,0 0-1 16,0 0 0-16,0 0 0 15,11 0-2-15,1 0 4 16,4 0-4-16,3 0 4 16,-2 0-2-16,4 0 6 15,-1 0-6-15,1 0-5 16,3 0 3-16,2 0 4 16,-1 0-2-16,0 0 4 15,1 0-2-15,2 0-4 16,2-2 4-16,1 1-4 15,1-3 2-15,-3 4 0 0,1-2-1 16,-1 1 0 0,-3 1 1-16,0 0 4 0,0 0-2 15,0 0-2-15,-2 0 0 16,1 0 0-16,-1 0 0 16,1 1 1-16,1 1 5 15,0-2-9-15,3 2 4 16,2 0-1-16,0-1 4 15,1 1-1-15,-1-1-3 16,-1 0 0-16,0-1 1 16,-1 2 2-16,3-1-2 15,-2 1-1-15,1-2 1 16,0 3 0-16,2-1-1 0,-1 0 0 16,5 1 2-16,-1-2 0 15,0 1-2-15,2-1 0 16,-2 0-4-16,0-1 0 15,1 0 4-15,2 2 0 16,-3-2 2-16,4 0-2 16,-1 3 0-16,1-3 0 15,-1 4-4-15,-3-1 4 16,0 1 0-16,-2-1-1 16,1 4 5-16,1-1-4 15,2 1 0-15,-2 0 0 16,3-2-3-16,0 1 4 0,0 0-2 15,0-1 1 1,1 1 0-16,-1 0 6 0,-2-1-3 16,2 2-3-16,1-2 11 15,-4 3-10-15,3-3 1 16,-3 3 5-16,2-3-6 16,1 2 3-16,-1 1-3 15,3-3 1-15,-2-1-4 16,-1-1 0-16,0-1 2 15,1 1 0-15,-3-1 2 16,-2 1-1-16,0-2 3 16,1 1-4-16,0-1-2 15,4-1-1-15,-3 3 3 16,0-3 5-16,-3 4-2 16,0-1 3-16,-2 0-6 0,-1 1 1 15,1-1 6-15,-1 0-6 16,1-2 1-16,-1 2 1 15,2-2-3-15,-2 1 0 16,4-1 5-16,0 0-3 16,-3 1 1-16,1 0-3 15,-2 1 0-15,0-1-2 16,-1-1 4-16,-3 1 3 16,-1 0-5-16,2 1 1 15,-1-3-2-15,1 3 2 16,3-2 2-16,3 2-1 15,3-1 0-15,4-1 0 0,2 1-2 16,-3-2 0-16,-4 0-3 16,1 0-3-16,1 2 6 15,-4 1 0-15,0-3 4 16,-2 2-3-16,2-1-1 16,0 2 0-16,0-2-2 15,0 1 4-15,0 1-2 16,-1-3 0-16,4 4 5 15,-2-4-13-15,2 1 13 16,-1 1-5-16,2-1 0 16,-1 0 0-16,1 1 0 15,-1-1 0-15,-2 1 0 16,-1-2 3-16,1 3-3 16,-1-3 0-16,1 0 0 15,-2 3 1-15,2-2-1 0,-3-1 0 16,0 0 0-1,4 0 1-15,2 0-2 0,1 0 2 16,6 0-2-16,-2 0 0 16,-3 0 1-16,-1 0-1 15,-3 0 1-15,-4 0 0 16,2 0 0-16,0 0 0 16,-1 0 0-16,0 0-2 15,1 0 2-15,0 0 0 16,1 0 0-16,-1-1-1 15,-3-2 1-15,5 0 0 16,-4 0 0-16,1-1 0 0,0 1 0 16,1-1-2-16,2 1 4 15,-2 1-1-15,-1-1-1 16,3 2-1-16,-1 0 1 16,5-1 0-16,-1-1-2 15,0 1 4-15,-1-3-3 16,0 2 2-16,-2-1-2 15,-3 1 1-15,3 1-1 16,1-1-1-16,0 0 1 16,-1-1-7-16,5 1 0 15,-1-1-6-15,2 0 6 16,-1-3-12-16,-4 1 14 16,-4-1-3-16,-3 0 3 0,-2-3 4 15,-7 3 1-15,3-3-3 16,-2-2 3-16,-2 1 0 15,1-3 0-15,-2-5 1 16,3-1-2-16,-2-6 1 16,5-3 1-16,-1 2-5 15,2-3-21-15,0 3-7 16,-1 3 18-16,-1 2 5 16,-2 0 8-16,-3 2 2 15,0-4 0-15,2 4 1 16,-4-4-3-16,-2 0 4 15,0-2-1-15,-3 2-1 0,-2-3 0 16,-1-1 0 0,0 0 0-16,-2-5 3 0,0-1-3 15,1-8-3-15,-5 0 0 16,2-5 0-16,-4-1 0 16,0 1 1-16,0-3 2 15,0 2-5-15,0 3 3 16,0 3-6-16,0 0 7 15,0 3 1-15,0-2 0 16,0-1-3-16,0 0 3 16,-4-2 2-16,-5 1-2 15,-1 2-2-15,-3 2 1 16,0-1 0-16,0 1-1 16,-4-1 4-16,1 1-5 15,0 3 4-15,-3 2-1 0,0 1 0 16,-5 5 0-16,1 2 1 15,0 1-2-15,-3 1 2 16,0 1 1-16,-2 1 5 16,1 0-3-16,3 5 10 15,-3-2-5-15,1 4-5 16,1-1 7-16,-3 1-5 16,0 0-1-16,-1 3-2 15,-2-2 7-15,-3 2-8 16,-1 1 9-16,-5 2-5 0,3-1-6 15,-1-1 0 1,1 3 0-16,-1-1 4 0,0 1-2 16,-1-1-1-16,1-1 1 15,0 3-2-15,-3-1 0 16,-3 3 0-16,-8-2 0 16,-8 0-2-16,-4 1 2 15,-3-2 0-15,-3 5 0 16,3-2-4-16,3 1 4 15,1-1 7-15,5 0-5 16,3-1-1-16,10 2-1 16,-1 2 3-16,5-3-1 15,0 1 0-15,1 1-2 16,-2 2 0-16,-4 1-2 16,4-2-1-16,-3 2 3 0,5-1-5 15,-2 1 13-15,-4 0-11 16,-5 0 5-16,-4 0-4 15,-4 0 2-15,-5 0 0 16,-2 3 1-16,-2-2-1 16,1 2 2-16,6 1-2 15,3-1 0-15,4 1-3 16,3-1 3-16,2 1 0 16,2-1 0-16,2 2 0 15,-3 0 0-15,-3 1-3 16,-6 0 2-16,-4 2 2 15,0-2 0-15,1-1 1 0,5 1-2 16,5-1 0 0,3 3-1-16,-3 0 1 0,-2-1 0 15,-1 1-1-15,-2-1-4 16,-2 0 5-16,1 1 0 16,-2-2-2-16,0 2 3 15,1-1-2-15,4 2 2 16,1-4 7-16,2 2-8 15,5 1 0-15,0-1 0 16,3 3-2-16,3-3 2 16,-2 0 0-16,1 2 0 15,-2-2 1-15,-3 0-1 16,0 2 0-16,1-2-5 0,2-1 5 16,6 3 5-16,-1 1-5 15,0 1-2-15,2 1 2 16,-4 0 2-16,-1 1-2 15,0-1-1-15,1 0-4 16,1-3 5-16,2 1 0 16,0 0 3-16,1 0-3 15,1-1 0-15,3-2-2 16,-1 0 2-16,-1 0-1 16,-2-1 1-16,-4 1 1 15,-1 0 8-15,-1 0-9 16,-2-2 3-16,3-1-9 0,-1 4 2 15,3-3 4-15,4 2 1 16,-1-2 0-16,4 0-1 16,1 1 1-16,0-2 0 15,0 1-1-15,1-3 0 16,-3 1 7-16,1 1-7 16,0-1 0-16,-1 1 3 15,2 1-3-15,-1-1-3 16,1 1-3-16,-1 1 5 15,0-1 2-15,1 3-3 16,0-2 2-16,-2 2 0 16,1-1 3-16,-2 0-3 15,-1 0 0-15,1 0 0 16,2-1-5-16,1-2 5 16,1-1 2-16,4 2 0 0,0-1-2 15,3-1 0 1,1 2-2-16,-2-3 3 0,0 1-2 15,-3 1 1-15,-2-1 0 16,-2 1 0-16,-1 2 0 16,-2 1 1-16,0-2 0 15,0-1-1-15,4 3 0 16,-1-3-1-16,9 2 1 16,0-1 0-16,2 1 1 15,-1-2 0-15,4 1-2 16,-2 0 2-16,0-1-2 15,0 0 1-15,-3 4 0 16,0-3 0-16,-1 2 5 16,-4 1-5-16,3-1-4 0,-1-2 3 15,0 0 1-15,0 3 0 16,3-2-1-16,3-1 1 16,-3 2-7-16,2 0 7 15,0 1 0-15,-4-1 0 16,0 0-1-16,2 2 1 15,3-1 5-15,-2-2-2 16,7 2-3-16,-3-2 1 16,2 2 0-16,3-2-1 15,0 1-2-15,2-2 0 16,-2 0 2-16,2 2-1 0,0 3 0 16,-1 0-2-16,-3 2 2 15,2-1 1-15,-1-3 0 16,0 3 0-16,2-2-1 15,-1 1 2-15,4-1-1 16,-2 0 0-16,1 1-3 16,0 0-4-16,3 0 6 15,-1 2 0-15,1-1-3 16,1 2 4-16,-2-1 0 16,2-1 3-16,-1 0-3 15,-1-1-5-15,2 2 3 16,-2-1 2-16,0 0 0 0,1 3-3 15,2-4-1 1,0 3 4-16,1 1 0 0,1-3 1 16,-2 4 0-16,2-3-1 15,-1 2-1-15,1 2 0 16,-1 0 1-16,1-2 0 16,-1 3 0-16,0 0-1 15,0 2 1-15,1-2 2 16,1 0-2-16,0 0-2 15,0 0-1-15,0 1 3 16,0 2 0-16,0-3 1 16,0 2-2-16,0-3 3 15,0-1-4-15,0 1 2 16,0-1 0-16,1-1 3 16,3-2-3-16,1 1-1 0,-1 1 1 15,0-2 2-15,1 4-1 16,-2 0-1-16,2 1 1 15,4 2-4-15,-5-1 5 16,2 1-2-16,-1-2 0 16,-2-1 0-16,3 1 2 15,1-3-2-15,-1 0-1 16,0-2 1-16,2 3 2 16,2-2-2-16,-1 1 0 15,-1 1 0-15,5-3 0 16,-3 0-2-16,4 1 2 15,2-2 0-15,2 1 5 0,-2 0-1 16,1-2 0 0,-1 1-4-16,-1 1 0 0,1-1 0 15,1 0 0-15,-1-1 2 16,1-2-1-16,-1 1-1 16,2-1 2-16,-4 1 2 15,2-3-3-15,-4 1-1 16,3 2 0-16,1-3 0 15,2 0 1-15,3 2 1 16,-3-1-2-16,4 0 3 16,0-1-6-16,0 0 4 15,-1-3-2-15,1 2 2 16,0-2 3-16,-7-2-2 0,3 2-1 16,-2-2-1-16,-3-1 1 15,3 0 2-15,0 0 1 16,-3 0-1-16,1 0 3 15,-2 0-4-15,-2-3 2 16,2 1-1-16,0 1-1 16,-1-2-2-16,0 1 0 15,0 0 0-15,-1 1 2 16,1-1-2-16,-1 0 0 16,2 1 2-16,-1-1-2 15,-1 2 0-15,2-2 3 16,-3-3-3-16,-2 3 0 0,-2-1 4 15,1 1-3 1,-5 1-1-16,2 1 0 0,-2-2-2 16,1 2-1-16,-2 0-6 15,0 0-26-15,5 0-60 16,2 0-48-16,3-4-54 16,3-6-240-16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46:48.0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7405 16096 565 0,'0'0'92'15,"0"0"-20"-15,0 0-51 16,0 0 16-16,0 0 60 0,0 0 4 16,0 0 4-16,0 0 1 15,-25-30-40-15,30-9-53 16,9-15 0-16,6-15 2 15,10-10-8-15,6-11-1 16,6-12-5-16,11-9 0 16,4-11 3-16,4-10 1 15,4-7-5-15,-1-13-1 16,4-6-3-16,7 1 3 16,5 0 2-16,-2 9-1 15,5 0 0-15,-5-4 0 16,-8-10 0-16,-3-3 0 15,-4 1 1-15,-3-1-1 16,-5 7 0-16,3-3 0 0,-3-3 0 16,0-6 0-16,5-2-9 15,4 8 1-15,-5 7-7 16,6 11 14-16,-11-1-6 16,-5 3-3-16,-7-6 9 15,-4-1-17-15,-5 5 17 16,-2 5-4-16,-4 15 3 15,-6 8 0-15,-3 0 2 16,-5-3 0-16,1 0 0 16,-1-3 0-16,5-6-3 15,6 6 2-15,4-2-3 16,5 8 3-16,3 8-6 16,0 2 3-16,3 1 2 0,-1-1 2 15,-3 2-3 1,-3-3 3-16,-2 2 0 0,-3 2 0 15,-4 3-5-15,1 7 4 16,-1 8 1-16,3 1 4 16,-3 2-4-16,3 0 0 15,-1-1 5-15,4 0-11 16,1 0 5-16,1-3 1 16,2-1 0-16,3-3 2 15,-1 5-2-15,4 3 0 16,-3 6 0-16,1 3 0 15,2 0 0-15,-5 0 0 16,6 0-5-16,-5-2 5 16,1-4 1-16,-4 0-1 0,0-1-1 15,2-1-1-15,-3-1 4 16,3-5-1-16,5-2-1 16,0 5-1-16,3 1 1 15,0 8 0-15,-2 2-2 16,-3 3 4-16,-3 4-2 15,1 2 0-15,-5-2 1 16,1 0-3-16,0 0 4 16,-1 1-4-16,1 0 4 15,1 1-2-15,-1-4 0 16,-1-1 2-16,1 1-2 0,-2 8 0 16,-1 6-2-1,-1 10 2-15,-1 5 0 0,-1 6 1 16,-3 4 1-16,-1 12 1 15,-6 8-6-15,-5 7-2 16,1 4 3-16,1 7-12 16,2 20 6-16,6 9 7 15,-2 12-2-15,-1 9 2 16,2 15 2-16,0 14-2 16,-1 10 0-16,-2 8 0 15,5 7-2-15,-4 5 6 16,0 5-6-16,-1 10 7 15,0 6-9-15,1 25 7 16,-1 10-2-16,3 17 0 0,2 9-3 16,0 2 3-16,-1 10 0 15,0 13 2-15,-2 7-2 16,0 6 3-16,-5 2 2 16,1 8-5-16,2 8 0 15,-2 0 0-15,3-4 0 16,4-9 0-16,2 0 0 15,7-2 0-15,3 0 1 16,6-7 2-16,6-11-2 16,7 5-2-16,5-2 2 15,3 1-2-15,1-5 2 16,2-7 2-16,2 5-3 16,3-4 0-16,4-3 0 0,8-7 1 15,5-15 0 1,1-4-2-16,0-3-2 0,-1-9 1 15,-2-5 0-15,-3-10 1 16,-5-13-3-16,-7-7 4 16,-11-7 0-16,-12-6 1 15,-8-1-1-15,-5-5 3 16,-4-8-3-16,-1-7 0 16,-2-13 0-16,3-6 0 15,1-8-1-15,-5-8 0 16,1-6 1-16,-1-8 0 15,-3 0 4-15,1-3-4 0,-6-3 0 16,2 1-1 0,0-5 1-16,2-1 0 0,0-3 6 15,2-2-5-15,1-1 12 16,0-5-11-16,-7-8 3 16,0-8-5-16,-8-6 0 15,-5-9 0-15,-2-2 0 16,-1 0 12-16,0 0-5 15,0-2 29-15,-3-15-8 16,-12-7-27-16,-8-5-1 16,-10 0-2-16,-12 0 2 15,-12-2 2-15,-20 3-2 16,-22-1 2-16,-20-3-5 16,-18 6 8-16,-14-6-5 15,-11 0 0-15,-14-1 2 0,-5-3 1 16,-4 0 0-16,-4-3 1 15,5-1 3-15,2 1-7 16,2 1 0-16,1 2 0 16,6 4 1-16,-4 1 2 15,3 2-3-15,0 3 0 16,1 0 0-16,7 3-3 16,0 2 1-16,13 3 0 15,6 2 0-15,4 3 0 16,15 3 2-16,6-1 0 0,7 4 1 15,9 1 1 1,6 0-2-16,6 1-3 0,2 3 3 16,5 2 4-16,2 0 1 15,6 0-5-15,12 0-6 16,15 0 6-16,13 0-4 16,13 4 1-16,7 1 3 15,10-3 5-15,2 1-5 16,7-3-10-16,0 1 6 15,0 2-28-15,0 5-11 16,14 1 1-16,14 8-37 16,3-3-107-16,3-8-195 15</inkml:trace>
  <inkml:trace contextRef="#ctx0" brushRef="#br0" timeOffset="78186.5503">20317 3981 861 0,'0'0'47'16,"0"0"-34"-16,0 0-8 15,0 0-5-15,0 0 7 16,100-11 0-16,-73 11 3 15,-2 0 2-15,-5 2 1 0,-5 10-13 16,-9 5-4-16,-6 5-6 16,0 0 3-16,-14 3 6 15,-13-2 1-15,-4 1 17 16,1-4-12-16,6-4-2 16,9-6 1-16,11-5-8 15,4-2 4-15,0-3 0 16,0 0 2-16,0 0 8 15,15 0 6-15,4 0 4 16,2 0-6-16,-1 3 6 16,-2 3-13-16,-1 7-7 15,2 3 6-15,1 2 1 0,4 1-7 16,1-1 1 0,5 0-1-16,0-4 0 0,3-4-92 15,0-8-198-15</inkml:trace>
  <inkml:trace contextRef="#ctx0" brushRef="#br0" timeOffset="78732.1813">21346 3917 860 0,'0'0'77'16,"0"0"-77"-16,0 0-8 15,0 0 4-15,0 0 4 16,0 0 24-16,0 76 24 16,3-55 0-16,0-3-11 15,3-5 1-15,0-1-25 16,4-7 2-16,9-2 17 16,12-3 13-16,19 0-2 15,20-8-10-15,17-12-27 16,15-7-3-16,8-5 3 15,5-7-6-15,4-4-44 16,0-10-135-16,-6-7-217 16</inkml:trace>
  <inkml:trace contextRef="#ctx0" brushRef="#br0" timeOffset="80240.2788">20494 5085 541 0,'0'0'110'16,"0"0"2"-16,0 0-16 16,0 0 13-16,0 0 11 15,0 0-28-15,0 0-26 16,-5 0-38-16,20-4-15 16,7-4-13-16,8 2-5 15,4 3 3-15,0 3 2 16,-2 0 0-16,-7 0-5 15,-5 11 5-15,-6 6-1 0,-6 0-1 16,-8 3-8 0,0 1 5-16,-2 0-4 0,-18-2 7 15,0-2-4-15,0-3 5 16,6-5 1-16,3-2 3 16,6-4-3-16,4-2-3 15,1-1-8-15,0 0-11 16,0 1-3-16,6 0 14 15,6 3 11-15,-1 1 0 16,-4 2 3-16,-2 3-3 16,0 1-1-16,-5 2 0 15,0 2 1-15,0 4 0 16,0 0-3-16,-11-2 3 16,-4-2 6-16,-4-1 6 15,2-3-3-15,-3 0 4 16,1-1-5-16,5-1 1 0,3-3-9 15,6-3-3-15,5-1-41 16,0-2-157-16,5 0-181 16</inkml:trace>
  <inkml:trace contextRef="#ctx0" brushRef="#br0" timeOffset="80808.357">21561 5221 877 0,'0'0'155'15,"0"0"-154"-15,0 0-1 16,0 0-18-16,0 0-1 16,0 0 19-16,0 79 23 15,0-48-3-15,0-1 28 16,0-4-4-16,0-2-7 15,0-7-11-15,0-3-9 0,3-3 1 16,15-5-4 0,15-3 5-16,12-3 14 0,17-3-21 15,14-15-5-15,8-4-6 16,0-5-1-16,-1 1-27 16,-11-1-59-16,-10 1-82 15,-10 1-119-15</inkml:trace>
  <inkml:trace contextRef="#ctx0" brushRef="#br0" timeOffset="85365.5063">20250 6414 866 0,'0'0'80'16,"0"0"8"-16,0 0-6 15,0 0 1-15,0 0-39 16,0 0-28-16,0 0-16 16,0 6 0-16,0 13 0 15,0 4 12-15,0 3-11 16,0-5 7-16,0-1 3 16,7-6-10-16,5-4 2 0,8-4-2 15,3-5 2 1,7-1 9-16,6-2-11 0,2-14 2 15,0-6 2-15,2-2-3 16,-7 2-3-16,-3 1 1 16,-10 7 0-16,-7 7 4 15,-9 3-4-15,-4 4 4 16,0 0-10-16,0 14-2 16,-9 8 8-16,-5 5 2 15,0-1-1-15,2 0 6 16,6-4-1-16,5 3-6 15,1-4 0-15,0 0-11 16,2 0-32-16,15-6-118 16,1-6-168-16</inkml:trace>
  <inkml:trace contextRef="#ctx0" brushRef="#br0" timeOffset="85714.3444">21167 6658 824 0,'0'0'247'0,"0"0"-213"15,0 0-32-15,93-9-2 16,-60 6 2-16,-2 0 0 16,5-2-2-16,0 3 0 15,-3 0-17-15,-4-1-43 16,-3 3-57-16,-7-2-51 15,-10-1-287-15</inkml:trace>
  <inkml:trace contextRef="#ctx0" brushRef="#br0" timeOffset="86575.2614">21294 6379 260 0,'0'0'490'16,"0"0"-486"-16,0 0 22 16,0 0 48-16,0 0 43 15,0 0-38-15,-1-16-41 16,1 16-9-16,0 0-12 15,-2 0-13-15,1 0-2 16,1 0 2-16,-2 0 0 16,2 0-3-16,0 0 6 15,0 0 4-15,0 0-1 16,0 0-4-16,0 0-3 16,0-3 10-16,0-7-10 15,0 1-3-15,0 1-7 0,0 2 0 16,0 3 4-16,0 3 3 15,0 0-1-15,0 0-7 16,0 0 1-16,0 4-2 16,0 12 1-16,-9 4 5 15,2 2 3-15,1 3 0 16,0 3 12-16,3-1 7 16,0-4-14-16,3 0 8 15,0-3-2-15,0-5-6 16,0-2 1-16,7-6 2 15,7-1 2-15,5-5 11 16,8-1-3-16,6 0 1 16,7-1-18-16,6-13 2 15,-2-3 1-15,5-3-4 0,-1-2 0 16,-4-3-7-16,-4 2-12 16,-2-1-30-16,-6 4-10 15,3 3-69-15,-5-2-104 16,-2 0-358-16</inkml:trace>
  <inkml:trace contextRef="#ctx0" brushRef="#br0" timeOffset="91307.9016">20022 16324 891 0,'0'0'34'16,"0"0"24"-16,0 0 0 15,0 0 39-15,0 0-23 16,0 0-41-16,0 0-33 16,0 0-4-16,-3 49-5 15,3-8 9-15,0 4 12 16,0 4-2-16,-5-3 7 15,-2 3 0-15,-2-4 6 16,3-3-4-16,0-6-11 16,3-7-7-16,-1-7 10 15,4-10-9-15,0-7-1 16,0-5-1-16,0 0 0 16,5-9 0-16,11-14 16 0,4-13-5 15,1-8-11-15,-1-6-8 16,-3-6-27-16,0-2-8 15,2 2-11-15,-1 2-19 16,-1 9-10-16,0 7 40 16,-5 10 24-16,-5 7 19 15,-3 5 3-15,-4 8 3 16,0 0 5-16,0 7 20 16,0-1 7-16,0 2-11 15,0 0-15-15,0 0-7 16,0 0-5-16,1 0 5 15,2 0-3-15,3 0-2 16,8 3-5-16,11 7 5 16,8 2 4-16,10 1 10 0,5-2 1 15,6-1-11-15,7-2-1 16,7-3-5-16,8-1 5 16,4-1 1-16,-3-3-3 15,-4 0-1-15,-9 2 0 16,-7-2 0-16,-7 3 0 15,-10-1 0-15,-5 0-1 16,-8 2-1-16,-5-1 1 16,-5 2 0-16,-7-2-2 15,-1 0 1-15,0 0 2 16,2 0 5-16,-2-1-4 0,7-2-1 16,0 0 0-1,2 0 1-15,-1 0-2 16,-1 1 0-16,-2 1 1 0,-4-2 4 15,-4 3-3-15,-3 2-1 16,-2 4 0-16,-1 7-3 16,0 7 2-16,0 6 2 15,0 7 3-15,-9 5 4 16,-1 5 1-16,0 3-4 16,-5 2 10-16,1 2-12 15,-2 2 3-15,1-1-3 16,-2-3 13-16,3 0-1 15,2-4-14-15,-1-5-1 16,6-8 16-16,3-8-12 0,1-7 4 16,1-5-8-16,2-3 1 15,0-5 1-15,0-2-2 16,0-2 0-16,0-2 1 16,-1 0 1-16,-2 0 6 15,3 0-7-15,-7 0 4 16,-3 0-1-16,-5-3-4 15,-10-6 0-15,-8 2-1 16,-10-3 1-16,-5 0 5 16,-7 1-5-16,-3-4 3 15,-2-1-5-15,1-1 4 16,0 1-4-16,3-3 1 16,1 0 1-16,8-3 2 0,0 1 2 15,6-3-1 1,5 2-2-16,2 2-1 0,4 1 0 15,2 2-1-15,3 1 2 16,1 3 4-16,2 2-3 16,2 0-2-16,-1 2 1 15,2-1-5-15,1 2 6 16,2 2-3-16,2-3 2 16,-1 4-1-16,3-3 0 15,0 1 2-15,1-1-2 16,1 1 4-16,4 2-2 15,3 2-2-15,3 1 2 16,0 0-2-16,0 0-1 16,0 0 1-16,0 0-2 0,0 0 2 15,0-2-9-15,5-1 1 16,9-2-4-16,2-3-20 16,2-7-58-16,-3-8-152 15,-5-6-314-15</inkml:trace>
  <inkml:trace contextRef="#ctx0" brushRef="#br0" timeOffset="91863.7952">20235 16425 446 0,'0'0'99'15,"0"0"-23"-15,0 0 35 16,0 0 2-16,0 0-43 16,0 0-1-16,0-16 2 15,0 16-4-15,0 0-29 16,0 0-29-16,2 0-2 0,4 0-7 15,1 7-6 1,8 10 3-16,4 2 0 0,2 5 3 16,6 3 10-16,3 4 10 15,4 5-9-15,3 6-2 16,4 2 2-16,-1 2-3 16,5 1-6-16,-3 2 1 15,4-3-3-15,-8-2 0 16,-5-3 1-16,-3-3 1 15,-6-7-1-15,1-3-1 16,-5-6 4-16,1-3-3 16,-1-7 17-16,-3 0 3 15,2-4-1-15,-2-3-6 16,-1-3-6-16,-1-2 10 16,0 0-14-16,-3 0 3 0,-2 0 1 15,-2-3-8 1,-3-9-4-16,-1 0-10 0,-4 3-29 15,0-4-39-15,-9 1-84 16,-16-5-77-16,-5-4-213 16</inkml:trace>
  <inkml:trace contextRef="#ctx0" brushRef="#br0" timeOffset="92552.6649">19958 16696 507 0,'0'0'96'15,"0"0"4"-15,0 0-2 16,0 0 0-16,0 0-16 16,0 0-8-16,-3-9-33 15,3 9-7-15,3-4-3 16,12 0-15-16,5 0-11 0,7 2 1 16,9-1-4-16,9-2-1 15,7 2 13-15,12 0-13 16,6 2 14-16,3-1-15 15,5-1 0-15,0-2 0 16,4 1 1-16,1-2-1 16,2-1-7-16,-4 0 7 15,-7 0 1-15,-8 2-1 16,-10-1 9-16,-8 1-8 16,-6 2-1-16,-6 0 0 15,-5 1 0-15,-4 0 0 16,-3 1 0-16,-3-2 4 15,0 2-7-15,-2-4 6 16,-1 3-4-16,1-4 5 0,-4 3 0 16,3-2 2-16,-1 1 11 15,-2-3-2-15,0 5-8 16,-4 1 2-16,-3-1-7 16,-2 1 1-16,-2 1-3 15,-2 0-4-15,-1 0 4 16,2 0 3-16,-2 0 0 15,2-1-2-15,0 1-1 16,-1 0 0-16,1-2 0 16,-1 2-1-16,-2 0 4 15,1 0-6-15,-1-1 6 16,0 1-6-16,0 0 0 16,-5-4-45-16,-18-4-171 0,-12-4-645 15</inkml:trace>
  <inkml:trace contextRef="#ctx0" brushRef="#br0" timeOffset="101151.3889">22249 6202 244 0,'0'0'834'16,"0"0"-774"-16,0 0-59 0,0 0 10 15,0 0 7 1,0 0-13-16,0 0-1 0,0 44 7 15,0-15 23-15,0-4-11 16,0-1-22-16,0-7 4 16,10-3 4-16,4-3-7 15,5-5-2-15,6-3 1 16,5-3 8-16,3 0-6 16,1-8-1-16,-4-9 3 15,-3-2-3-15,-10 2 3 16,-3 3-1-16,-8 5 0 15,-4 5-4-15,-2 2 0 16,0 2-5-16,0 0-1 16,-3 12 0-16,-10 12 5 0,-1 5 1 15,0 5 1 1,1-4 3-16,-2-2-4 0,2-3 0 16,1-4 0-16,-1-6 0 15,3-6 0-15,6-4 0 16,2-2 1-16,2-3-1 15,0 0-2-15,0 0-2 16,17-3-1-16,8-11 4 16,7-1 1-16,6 1-11 15,-2 1-8-15,-3 4-3 16,-2 2 22-16,-6 1-1 16,-2 0 1-16,-2 1 0 15,-5 0 0-15,-1-1 2 0,-3 0 0 16,-1-1 1-16,-4 2 4 15,1 0-2-15,-3 0-4 16,-3 1 0-16,-1 1 3 16,-1 2-1-16,0 1-3 15,0 0-23-15,0 0-6 16,-13 3 7-16,-4 12-1 16,-2 2 19-16,5 1 1 15,6 1 1-15,3-2 0 16,5-3-4-16,0-3 0 15,3-3 5-15,14-3 1 16,-1-5 0-16,7 0 1 16,0 0 2-16,1-8 4 15,-4-6-7-15,-3-2 1 0,-7-1-1 16,1 1-1-16,-2 4 1 16,-6 1 2-16,2 8 29 15,-4 0-7-15,-1 3 2 16,0 0-22-16,0 0-4 15,0 3-11-15,0 8 6 16,0 3 9-16,0-1-4 16,0-3 4-16,0 2-4 15,12-5-84-15,5-7-177 16,8 0-374-16</inkml:trace>
  <inkml:trace contextRef="#ctx0" brushRef="#br0" timeOffset="101398">23092 6367 726 0,'0'0'290'0,"0"0"-260"16,0 0-3-16,0 0 14 16,0 0 0-16,0 0-11 15,-63 63 23-15,42-29-18 16,0 2 3-16,-1 0-24 15,-1-1 7-15,4-4-16 16,3-4-5-16,6-3 0 16,9-4 0-16,1-2-48 0,6-6-100 15,18-7-162-15,4-5-386 16</inkml:trace>
  <inkml:trace contextRef="#ctx0" brushRef="#br0" timeOffset="101891.8055">23179 6732 570 0,'0'0'108'0,"0"0"-98"0,0 0 40 16,0 0 67-1,0 0-40-15,0 0-6 0,0 10 17 16,0-10 14-16,10 0-26 16,4-10-33-16,7-6-29 15,0-4 6-15,3-3-16 16,3-2 4-16,-2-4-5 16,2 0-1-16,-4 3 5 15,-4 4-6-15,-3 6 2 16,-7 5-1-16,-4 8-1 15,-4 2-1-15,-1 1-2 16,0 0-3-16,0 4-21 16,0 12 16-16,0 2 10 15,0 1 6-15,0-2-5 0,0-4 2 16,0-4-3-16,0-2 0 16,0-4 0-16,0-3 7 15,6 0 7-15,9 0-3 16,3-5 9-16,6-8-16 15,0-4 7-15,-2-1-11 16,-2 1-7-16,-3 4-13 16,-3 5-39-16,-2 5-59 15,-2 3-172-15,-2 0-148 16</inkml:trace>
  <inkml:trace contextRef="#ctx0" brushRef="#br0" timeOffset="102155.0999">23658 6611 441 0,'0'0'64'16,"0"0"26"-16,0 0 49 16,0 0-10-16,0 0-45 15,0 0-24-15,-6 59-11 16,6-50-23-16,0-2-10 16,11-2-2-16,8-2-4 15,-2-3 7-15,0 0-2 16,0 0-1-16,-4-12-13 15,-4 0 20-15,-3 0 5 16,-4 0-3-16,-2 4-18 16,0 1-5-16,0 4-5 0,-8 3-4 15,-9 0-52-15,-8 18-172 16,-10 6-215-16</inkml:trace>
  <inkml:trace contextRef="#ctx0" brushRef="#br0" timeOffset="103330.9497">20654 7185 685 0,'0'0'175'0,"0"0"-147"16,0 0 0-16,0 0 68 15,0 0 30-15,0 0-93 0,-21-11-10 16,2 11-3-1,-10 0-17-15,-6 13 6 0,-1 4-7 16,5 7 0-16,7 0 13 16,9-1-8-16,7 1-1 15,8-2-9-15,0-1 3 16,11-3 0-16,14-4 2 16,7-2 0-16,2-3-1 15,0-1-1-15,-5 0 2 16,-4091-2-2-16,8158 2 1 15,-4090 0-2-15,-6 4 0 16,0 1 1-16,0 4-3 16,-17 3 7-16,-6 2 4 15,0-3 8-15,-1 1-3 0,1-1-5 16,5-4-1-16,4-2-5 16,1-2-2-16,1-2 0 15,3-3-4-15,-3-1-44 16,3-5-138-16,0 0-274 15</inkml:trace>
  <inkml:trace contextRef="#ctx0" brushRef="#br0" timeOffset="107975.5885">914 4553 718 0,'0'0'68'0,"0"0"-20"16,0 0-2-16,0 0 44 15,0 0-3-15,0 0-16 16,0 0-43-16,-31 0-15 15,31-3-6-15,17-2-5 16,13-4 26-16,10-2-9 0,9-2-15 16,6 2 5-1,-1 2-9-15,-3 1 0 0,-1 4 4 16,-6 4-1-16,-6 0-6 16,-8 0 2-16,-7 6 1 15,-7 8 0-15,-2 4-8 16,-7 6 1-16,-6 4 5 15,-1 8 2-15,-7 3 2 16,-12 4-2-16,-7 3 12 16,-1-3-12-16,-1-7 5 15,4-5 2-15,6-8-2 16,2-4-1-16,4-7 6 16,7-7-10-16,4-2 4 15,1-3 0-15,0 0-4 16,0 0-8-16,0 0-35 15,1-11-48-15,8-6-185 16,2-6-389-16</inkml:trace>
  <inkml:trace contextRef="#ctx0" brushRef="#br0" timeOffset="108594.5573">1164 5368 679 0,'0'0'38'0,"0"0"-30"16,0 0 58-16,0 0 53 15,0 0-14-15,0 0-52 16,11 2-16-16,15-2 20 0,10-7-19 16,11-6-3-1,3-2-25-15,2 0-1 0,2-1-9 16,-4 0 1-16,-2-1 3 16,-2 0-6-16,-4 3 4 15,-6-1-4-15,-2 3-4 16,-7 3-26-16,-5 4-89 15,-8 2-93-15,-7 1-175 16</inkml:trace>
  <inkml:trace contextRef="#ctx0" brushRef="#br0" timeOffset="111135.6805">20715 7212 516 0,'0'0'95'16,"0"0"-86"-16,0 0 26 0,0 0 31 16,0 0 1-1,0 0-37-15,0 0-4 0,8-25 11 16,-8 25-9-16,0 0-26 15,0 0-2-15,0 0-13 16,0 0-31-16,0 0-15 16,0 0-61-16,-2 0-105 15,1 0-50-15</inkml:trace>
  <inkml:trace contextRef="#ctx0" brushRef="#br0" timeOffset="111894.3285">20715 7212 86 0,'29'-66'333'0,"-29"66"-241"16,0 0 17-16,0-2 4 15,0 2-37-15,-5-1-11 0,-3-1-2 16,1 1-4-16,-5 0-14 16,-5 1-6-16,-2-2-25 15,-3 1-2-15,-3-1 9 16,1 0-13-16,-1 2-5 15,4-3 12-15,0 3-10 16,3 0 4-16,6 0-3 16,4 0-3-16,4 0-3 15,2 0 9-15,1 0-4 16,-2 0 0-16,3 0 9 16,0 0 7-16,-1 0-1 15,1 0-7-15,0 0 4 16,0 0-1-16,0 0-9 0,0 0-6 15,0 0 0 1,0 0-2-16,0 0-6 0,0 11 2 16,0 5 4-16,0 2 1 15,0 3 3-15,0 4-3 16,1 4 6-16,-1-1-9 16,0 1 7-16,0 1-8 15,0-2 6-15,0-1-2 16,-4-4 2-16,1-5-1 15,0-3 3-15,1-4-4 16,2-3-1-16,-1-4 1 16,1-3 0-16,0-1 1 0,0 0-2 15,0 0 0-15,0 0 1 16,7 0 9-16,6-7-7 16,0-1 2-16,1 1-4 15,-2 2 0-15,-1 0 3 16,1 2-3-16,-5 3 3 15,4 0-10-15,-3 0 7 16,0 0-4-16,-2 6 3 16,0 8-6-16,-1 4 7 15,0 3 0-15,-2 0-1 16,-3 2 1-16,0-3 5 16,0 0-5-16,-11 3-4 15,-3-5 4-15,-4-2 4 16,-1 0-1-16,-7-2-1 15,0-2 4-15,0-4-5 0,-2-1-2 16,7-4 1-16,5-3-5 16,2 0 2-16,5 0-24 15,6-3-50-15,3-11-210 16</inkml:trace>
  <inkml:trace contextRef="#ctx0" brushRef="#br0" timeOffset="117444.1861">22559 14466 723 0,'0'0'70'15,"0"0"45"-15,0 0-65 16,0 0 91-16,0 0-46 15,0 0-34-15,7-33-27 16,-7 33-24-16,0 0-7 16,-7 0-3-16,-4 8 4 15,1 5 6-15,1 1-5 16,2-2 0-16,7 1-2 16,0 0-1-16,0-5 1 15,5 0-2-15,11-4 0 0,0-4 3 16,5 0 0-1,0 0 0-15,-8-4 0 0,-3-11-2 16,-5-2 1-16,-5 0-3 16,0-1-2-16,-5 2-11 15,-9 4 11-15,0 5-4 16,1 4 5-16,4 3 1 16,3 0-2-16,0 0 2 15,1 3 0-15,1 5 1 16,1 1-1-16,3 2-4 15,0 0 4-15,0 0 4 16,3-1-4-16,7-1-1 16,-1-5 1-16,1-2 1 15,-3-2-1-15,0 0 0 0,-1 0 5 16,-1 0-5-16,-2 0 0 16,-2-6-11-16,-1 0-4 15,0 1-4-15,0 2-5 16,0 0-1-16,-1 0 4 15,-5 2 4-15,1 1 14 16,2 0 3-16,2 0-3 16,1 0 6-16,0 0 1 15,0 0-1-15,0 0-1 16,0 0 8-16,0-2 2 16,0 2-3-16,0-2 0 15,0-1 0-15,0-1 4 0,3-1-6 16,7-1-5-16,5-3 3 15,5 2-3-15,6-3-1 16,9 4-2-16,6-3 0 16,3 1 1-16,5 0 1 15,-3-1-1-15,2 0-1 16,-2-1 1-16,3-1 0 16,2 1-2-16,-2 0 4 15,0-2-2-15,-4 2 5 16,-2 2-5-16,-4 0 2 15,-6 3 0-15,-4 2-1 16,-7 1-1-16,-3 0 4 16,-7 2-7-16,-3-1 6 0,-4 1-4 15,-2 0 1-15,-1 0 0 16,-2 0 5-16,0 0-2 16,0 0 1-16,0 0-2 15,0 0 3-15,2 0-4 16,-1 0-2-16,1 0 1 15,2 0 0-15,-1 0-5 16,-1 0 13-16,-1 0-5 16,-1 0-3-16,0 0 0 15,0 0-1-15,0 0 2 16,0 0 2-16,0 0-3 16,0 0 3-16,0 0-4 0,0 0 1 15,0 0-4 1,0 0 3-16,0 0 0 0,0 0-3 15,0 0-4-15,0 0 4 16,-6 0 4-16,-3 0 1 16,-2 4 1-16,2 2-1 15,2-1 0-15,3 1 0 16,1-2-2-16,3 2 0 16,0-3 1-16,0 0-2 15,9 2 1-15,8-4 1 16,5-1 4-16,3 0-2 15,0 0-2-15,-6 0-3 16,-8 0 2-16,-6-4 0 16,-5-3 0-16,0 1-7 15,-8 0 0-15,-12 1-2 0,-4 5 6 16,0 0 3-16,3 0 1 16,3 5 0-16,6 3 1 15,2 1-3-15,7-3 2 16,1 0-4-16,2-1 4 15,0-3 0-15,0 1 4 16,7-1-3-16,1-2 5 16,-3 0-6-16,-2 0 1 15,-2 0 5-15,1 0-1 16,-2 0-5-16,0-7 0 16,0-2-4-16,0 1 4 15,0 2 0-15,0 1 2 16,0 2-2-16,0 3 0 0,0 0-4 15,0 0 2-15,0 0-1 16,0 0-2-16,0 5-5 16,4 6 10-16,4 4 4 15,2-1-2-15,5 3 2 16,0 2-3-16,3 1-1 16,4 4 1-16,3 1 4 15,4 6 0-15,2 0 1 16,3 1-5-16,-2 4-1 15,1 0 1-15,-6 4-1 0,-1 1 0 16,-2-1 2 0,-6-3-5-16,3-2 4 0,-2-7-1 15,-2-4 1-15,-1-1-1 16,-1-4-1-16,-2-3-1 16,1-1 2-16,0-1 4 15,-3-2-3-15,1-1 0 16,-1-1 9-16,1-2-9 15,-2-1 2-15,-2 0-2 16,-3-3 0-16,-2-1 6 16,-1-3-3-16,-2 0-3 15,3 0 17-15,-2 0-6 16,1 0-2-16,1 0 1 16,0 0 1-16,0-8-5 15,1-1-6-15,1 0-2 0,-4-1 2 16,1 1-5-1,-2 4 0-15,0 1 0 0,0 2 1 16,0 1-1-16,0 1-5 16,0 0 6-16,-2 0-5 15,-10 0 7-15,-3 3 1 16,-4 6-1-16,4 3 3 16,2 0-1-16,4 0 3 15,3-3-4-15,6-1-1 16,0-1-5-16,0-3 6 15,0-1 2-15,6 0 4 16,7-3-2-16,5 0-3 16,-2 0 9-16,-2 0-10 15,-4 0 0-15,-4-5 0 0,-3 0 1 16,-3-2-2-16,0 1 0 16,0 0-7-16,0-4 8 15,-10 3-6-15,1 2 5 16,1 1 1-16,2 1 0 15,2 1 0-15,3 1 0 16,1 0-1-16,0-1 1 16,0 2-2-16,0 0 5 15,0 0-4-15,0 0 1 16,0 0 0-16,0 0 2 16,0 0-2-16,0 0 0 0,0 0-2 15,0 0-4-15,0 0 1 16,0 6-1-1,0 10 6-15,0 3 1 16,0 4 2-16,0 2 0 0,0 3-3 16,-2 3 0-16,-5 3-6 15,-3 1 6-15,0 2 1 16,-2-1-1-16,2 1 0 16,-4 0 2-16,1 1-2 15,0-1 0-15,0-1-3 16,3 0 6-16,-1-2-3 15,4-2 0-15,0 0 0 16,-1-5-2-16,-1 1 2 16,2-2 0-16,1-2 0 15,0-4 4-15,2-3-2 16,-2-5-2-16,6 0 0 0,-2-6 1 16,1-2 6-16,-1-1-7 15,2-3 0-15,0 0 1 16,0 0 0-16,0 0 11 15,0 0-3-15,0 0 6 16,0 0-3-16,0 0-10 16,0 0 11-16,0-6-12 15,0 0-1-15,0 1 1 16,0-1-1-16,3 2 1 16,-1 1-2-16,1 1-2 15,-3 2 2-15,0-2 0 0,0 0-4 16,0 2 5-16,0 0 0 15,0 0-8-15,0 0 2 16,0 0 2-16,0 0-1 16,0 0-4-16,0 0-2 15,-8 0 11-15,-6 0 0 16,-2 2 0-16,0 6-1 16,1 2 1-16,4-3 2 15,1-1 0-15,6 1-2 16,2-4-1-16,2-1-1 15,0-2-2-15,0 2 1 16,0-2 1-16,0 0-2 16,3 0 4-16,4 0 0 15,-2 1 4-15,-4-1-4 0,-1 0 0 16,0 0 0-16,0 0 2 16,0 0-1-16,0 0 1 15,0 0-2-15,0 0 3 16,2 0-8-16,2-4 11 15,-1 0-6-15,0 1 0 16,-1-1-6-16,-1 4 6 16,1 0 2-16,-2 0-2 15,0 0-6-15,0 0 6 16,0 0-2-16,0 0 2 16,0 0 0-16,0 0 0 15,0 0-1-15,0 0-3 0,0 0 0 16,0 0 3-16,0 0-8 15,0 0-1 1,0 0-6-16,-3 0 14 0,-5 0 1 16,-1 0 2-16,-5 5-2 15,0 0 0-15,-4-3 1 16,-4 1 1-16,2-1 8 16,-5 0-9-16,0 1-5 15,-2-3 5-15,1 0 2 16,4 0 2-16,0 0 0 15,3 0 0-15,0 0 6 16,0 0-10-16,-1 0 2 16,4 0-3-16,-3 0 1 0,2 0 0 15,-2-2 0-15,0 1 2 16,-1-1 0-16,0 0-2 16,6 1-1-16,-4-1 1 15,0 1-2-15,5 0 2 16,-3-1 0-16,5 2 2 15,3-1-1-15,2-1-1 16,-1 2 0-16,3 0 0 16,1 0 0-16,0 0-1 15,-2 0 0-15,1 0 2 16,1 0 2-16,-2 0 0 16,-2 0-3-16,2 0 2 15,-1 0-2-15,0 0 0 0,-3 0 3 16,2 0-3-16,-1 0 1 15,1 0 0-15,-1 0-1 16,3 0 0-16,-1 0-1 16,0 0 2-16,0 0 0 15,-3 0-1-15,1 0 2 16,1 0-1-16,-1 0 1 16,0 0-1-16,0 0-1 15,-3 0 0-15,1 0 3 16,1 0-1-16,2 0 3 15,-2 0-2-15,-2 0-1 16,1-1 4-16,1-3-6 16,0 2 3-16,2 1-3 15,0 0 5-15,4 1 0 0,0-2-4 16,-1 2 5-16,1 0-6 16,2-1 0-16,-1-1 2 15,2 2 2-15,-3-1-4 16,3 1 4-16,-1 0-4 15,1 0 6-15,0 0-5 16,0 0 0-16,0 0-1 16,0 0 0-16,0-2 0 15,0 2-1-15,0 0 3 16,0 0-3-16,0 0 1 16,0 0-2-16,0 0 2 15,0 0 0-15,0 0 0 0,0 0-2 16,0 0 2-16,0 0 0 15,0 0-2-15,0 0-8 16,0-1 6-16,0 1-5 16,0 0 1-16,0 0 5 15,0 0 2-15,0 0 1 16,0 0-3-16,0 0 0 16,0 0 3-16,0 0 1 15,0 0 1-15,0 0-4 16,0 0 6-16,0-1-4 15,0-2 0-15,0 3 0 16,0 0 0-16,0-3 2 16,0 3-2-16,0 0 0 0,0 0 0 15,0-2 0-15,0 2 1 16,0-1 1-16,0 0-1 16,0-1 0-16,0 2 1 15,0-1-2-15,0 1 0 16,1 0 0-16,-1 0 1 15,0 0 0-15,0-2 3 16,0 2-3-16,2-4 1 16,-1-2 1-16,2 2-3 15,0 1 1-15,-3-5-1 16,0-1-1-16,0 0-2 16,0-6 1-16,0 2 2 0,-7-3 1 15,-2-1 1-15,1 0-2 16,-2-1 0-16,2 1 1 15,0-2 1-15,0 1-2 16,-2 1 1-16,-1-1-1 16,-1-2 5-16,-1 3-5 15,1-2 0-15,-3 4-2 16,5 1 2-16,0 2 0 16,0 0-1-16,0 0 1 15,0 3 0-15,0-3 0 16,0 2 0-16,2-5-1 15,0 1 1-15,-2-1 0 16,3 1 4-16,-2-2-4 0,2 3 0 16,1 1 0-1,1 0 1-15,2 1-1 0,1 0 2 16,1 2-1-16,1 1-1 16,-4 2 0-16,3 0 3 15,-3 1-3-15,3-1 0 16,-1 3 0-16,1 0 0 15,1 3 0-15,0-2-1 16,0 2 1-16,0 0 0 16,0 0-1-16,0 0-1 15,0 0-2-15,0 0-28 16,0 0-1-16,0 0-18 16,0 0-1-16,0 0-21 0,0 0-39 15,0 0-61-15,0-3-60 16</inkml:trace>
  <inkml:trace contextRef="#ctx0" brushRef="#br0" timeOffset="120008.7481">22844 15645 430 0,'0'0'115'15,"0"0"6"-15,0 0-48 16,0 0 68-16,0 0-80 16,0 0 20-16,0 0-3 15,19-37-13-15,-16 27-11 16,0-1-10-16,-2-2-11 16,-1-4-15-16,0 0-7 15,0-4 2-15,0-3-4 16,0-1-6-16,-7-1-3 15,-9-3 1-15,-3 1-5 16,0-1 5-16,-3 4-1 0,2 0 13 16,-2-1-7-1,-1 3-6-15,0 1 4 0,7 1-3 16,1 1 3-16,3 0 3 16,3 3-5-16,-1 2 4 15,2 0-5-15,3 2 3 16,0-2-4-16,3 2 1 15,-1 0 2-15,0-3 0 16,2 1 1-16,1-1 1 16,0 2-4-16,0 1 0 15,0 0-1-15,0 0 1 16,-2-3 2-16,-1 2-4 0,0-2 2 16,0 3 3-16,2-2-2 15,-2 1-2-15,0-1 0 16,0 1-1-16,-1-3 1 15,2 1-3-15,1-1 7 16,-1 0-4-16,2-1 0 16,0 2-1-16,0 0 1 15,0 2-2-15,0 4 2 16,0 0 0-16,0-2-1 16,0 2 1-16,0-1-4 15,0 1 11-15,0 0-8 16,0-1 1-16,0 0 0 15,0-1 1-15,0 3-1 16,2-1 2-16,-1 1-6 16,-1 4 4-16,2-1 0 0,-2 0 0 15,0 3 6-15,0 1-8 16,0 0 2-16,0 1 0 16,0 1 1-16,0 0-1 15,0 0-2-15,0 0-2 16,0 0 3-16,0 0-1 15,0 0-21-15,0 0-10 16,0 0-19-16,0 8-30 16,0 0-63-16,0 1-69 15,0-6-119-15</inkml:trace>
  <inkml:trace contextRef="#ctx0" brushRef="#br0" timeOffset="121081.8597">22553 14543 391 0,'0'0'91'15,"0"0"-19"-15,0 0 19 16,0 0-36-16,0 0-45 16,0 0 1-16,0 0 2 15,4 0 8-15,-4 0-7 16,2 0 6-16,-2 0 11 0,0 0 5 16,0 0-20-16,0 0-5 15,0 0-11-15,3 0 10 16,3 0-9-16,1 0 8 15,7 2 7-15,-2 3 4 16,5 0 2-16,0-1 14 16,4-1-8-16,2 3-9 15,6-4-5-15,-2 1 8 16,1 0-2-16,2-1-14 16,-1-2 10-16,0 0-1 15,0 0-9-15,-1 0 3 16,0 0 1-16,-1-2-6 15,0-4-4-15,-2 1-2 16,-4-1 2-16,2 2 6 16,-3 2-4-16,-1 0-4 0,-2 2-1 15,1 0 2-15,-1 0 1 16,-1 0 1-16,-1 0 3 16,-2 0-1-16,-1 0-2 15,-1 0-2-15,-1 0 2 16,-1-1 0-16,-1-3 6 15,-1 1 3-15,0 3-7 16,-1-2-2-16,0 1 0 16,1 1-1-16,-3 0 0 15,3 0 0-15,-4 0 0 16,0 0 0-16,0-1 0 16,-1-1 15-16,0 1-4 0,3-2 9 15,-2 2-5-15,3-2-10 16,-3 0 3-16,-1 3-6 15,-1-1-2-15,-1 1 0 16,0 0-1-16,0 0-1 16,0 0-3-16,0 0-1 15,0 0 5-15,0 0 1 16,0 0 0-16,0 0-1 16,0 0 1-16,0 0 0 15,0 0-1-15,0 0 1 16,0 0-2-16,0 0-1 15,0 0 2-15,0 0-8 16,0 0 3-16,0 0 3 16,0 0 2-16,0 0 2 15,-1 0 0-15,-1 0-1 0,2 0 0 16,-2 0-2-16,2 0 4 16,0 0-2-16,0 0 0 15,0 1-8-15,0 2-86 16,0 4-103-16,-7-4-56 15</inkml:trace>
  <inkml:trace contextRef="#ctx0" brushRef="#br0" timeOffset="121944.7976">22789 14529 164 0,'0'0'112'0,"0"0"-84"0,0 0 47 16,0 0 18 0,0 0-21-16,0 0-17 0,-61 0 2 15,58 0 5-15,3 0-12 16,0 0 19-16,-2 0-18 16,2 0-11-16,0 0-19 15,0 0 0-15,0 0-19 16,0 0-2-16,0 0 0 15,2 4 3-15,11 4 35 16,6 4 13-16,7-2-13 16,4 3-2-16,5 2-3 15,4-2-19-15,3 6-1 16,1 0 1-16,2 1-2 16,0 0-1-16,4 2-2 0,-1-1-1 15,1 1 3-15,0 1-2 16,0-2 7-16,2-3-9 15,-5-1 1-15,0 0 2 16,-3 1-7-16,-1 1 3 16,-1 1-1-16,-2-1-2 15,-2 1 0-15,-5-1-3 16,-2-1 8-16,-5-1-8 16,-2-1 1-16,-2 0 0 15,-2 0-1-15,-1-3 0 16,0-1 4-16,-3 0 0 15,3-2-3-15,-5 2 1 16,4 0 0-16,-2-1 6 16,3 0-6-16,-3 0 0 15,1 1-2-15,1-3 4 0,0 1-4 16,4 1 0-16,-1-2 4 16,-1-1-4-16,-2-2 1 15,-1 0 2-15,-3 1 2 16,-2-3-4-16,1 2 4 15,-1-1-5-15,-2-2 1 16,-2 0 3-16,-1-2-2 16,-1 1-1-16,-3-2 0 15,-2 0-1-15,0 0 3 16,0 0-3-16,0 0-9 0,0 0-23 16,-2 0-29-16,-19 0-63 15,-8-10-180-15,-12-1-148 16</inkml:trace>
  <inkml:trace contextRef="#ctx0" brushRef="#br0" timeOffset="123331.0818">22869 14725 39 0,'0'0'33'15,"0"0"2"-15,0 0 11 0,0 0 2 16,0 0 7 0,0 0 12-16,-15-40-20 0,5 37-26 15,-1-4-20-15,-3 2 8 16,0-1-9-16,2-3 1 15,3 2 7-15,3-1 8 16,-3-2-10-16,2 0-1 16,-2-1-3-16,-2 0 13 15,-2-3 16-15,1 3-10 16,-1 0 2-16,1 0 14 16,1 1 11-16,-1 2 4 15,2 0-11-15,4 0 0 16,1 0 3-16,0 2 2 15,2 0-2-15,1 4 0 16,-1-3-14-16,2 2 9 16,-1 1 6-16,2 0-5 15,0 2 1-15,0-3-11 0,0 3-7 16,0 0-12-16,0 0-8 16,0 0 2-16,0 0-5 15,0 0-2-15,0 0-4 16,0 0 6-16,0 3-2 15,0 4 2-15,0 0 0 16,3 1 1-16,5 1 0 16,0 2 0-16,3 0 6 15,0-1-3-15,3 1 2 16,0 0-2-16,4 3 0 0,-2-1 6 16,2 3-10-16,1 1 3 15,-2-2-2-15,2 4-1 16,-1 1 0-16,1 3 5 15,2 1 0-15,-3 1-1 16,0-2-1-16,3-3-2 16,-4 0 10-16,5-1-9 15,0-1 5-15,-1 3 0 16,0-2-6-16,1 3 8 16,-1-2-9-16,0 0 0 15,-2 0-1-15,-1 1 7 16,2-1-7-16,0 0 8 15,-3 0-7-15,2-2 12 16,-4-2-10-16,3 1 4 16,-3 0 0-16,1-1-4 0,-2 0 4 15,1-3-6-15,-3 0 6 16,1 1-5-16,-1-1 2 16,1 0-2-16,1 0 2 15,0-1-3-15,0-2 8 16,-1 0-4-16,1-2-2 15,0 2-1-15,-1-2 4 16,-1 0-3-16,1 1-2 16,1-2 0-16,-3 2 0 15,5 1 3-15,-4 2-1 16,1 0-2-16,0-1 3 16,1 3-4-16,-2-2 1 0,1-1 0 15,1 2 1-15,-4-2 1 16,2 0-2-16,-2 0 4 15,-1 1-2-15,2-1-2 16,-1 2 0-16,1-2-2 16,0 2 2-16,-1 0 2 15,0-1 0-15,2 1-2 16,-4 0 0-16,2 0 0 16,0-1 5-16,-1 1-5 15,2-1 1-15,-3 0 1 16,0 0-4-16,1 0-1 15,-1-1 3-15,0 0 3 16,0 2-3-16,-4-2-4 16,1-2 4-16,-1-1 0 0,0-2 6 15,0 2-12-15,0-5 6 16,-2 1-1-16,1-2 1 16,-2-2-6-16,-1 0-34 15,0 0-16-15,0-2-14 16,-4-19-106-16,-17-8-374 15</inkml:trace>
  <inkml:trace contextRef="#ctx0" brushRef="#br0" timeOffset="124578.5045">22708 14650 163 0,'0'0'26'16,"0"0"62"-16,0 0-15 16,0 0-19-16,0 0 38 0,0 0-12 15,-15-39-5-15,14 35-15 16,-2 1 2-16,0 0-11 15,0-2-15-15,-1 2-2 16,1-1-20-16,0-1-13 16,-1 3 9-16,1-1 12 15,2 0-11-15,-1 2 15 16,2-1 3-16,0 2-10 16,0 0 0-16,0 0-12 15,0 0-7-15,0 0-9 16,0 5-8-16,0 10 16 15,0 8-3-15,3 6 4 16,10 2 1-16,1 6 11 16,2 4 5-16,1-2 5 15,1-2-8-15,-6-1-1 0,2-1 18 16,-5-3-14-16,-1 0-2 16,-2-3-3-16,3-1 4 15,-3-1-12-15,2 0 4 16,-1-2 10-16,2-1-10 15,-1-3 2-15,-1 1-4 16,-1-3-6-16,1-2 9 16,-2 2 5-16,-1-1-12 15,1 0 1-15,-2-1 4 16,-2 2-8-16,2-2 4 16,-1 0-3-16,2-2 4 15,-1 0-3-15,1 0 1 0,-2-2-2 16,-1 0 0-16,1-2 0 15,-1 0 0-15,-1 0 4 16,2 0-3-16,-2-1-1 16,0 1 1-16,2 1-2 15,-2-2 2-15,0 1-1 16,0-1 2-16,0-2-2 16,0 0 3-16,0-2 0 15,0 1-6-15,0 1 7 16,0-1-4-16,0 0 0 15,0-1 1-15,0 2 5 16,0-2-5-16,0 3-1 16,0-1 4-16,0 0 3 0,0-1-7 15,0 0 7 1,0-2-3-16,0-2 8 0,0 0-9 16,0-2-3-16,0 1 0 15,1-2-3-15,-1 1 9 16,2-1-14-16,-2 0 16 15,0 1-8-15,1 2 1 16,1 0-1-16,-2-1 0 16,4-1 0-16,-2 1 2 15,1 1-2-15,-3-2 0 16,4-1-1-16,0 1-5 16,-1-1-26-16,3 2-17 0,2-2-48 15,2 0-84 1,1 0-46-16,1 0-522 0</inkml:trace>
  <inkml:trace contextRef="#ctx0" brushRef="#br0" timeOffset="125377.6216">22981 15752 67 0,'0'0'155'16,"0"0"-72"-16,0 0 8 16,0 0 7-16,0 0-18 15,0 0 2-15,0 0-26 16,-3-8-10-16,2 2-10 16,-1 2-9-16,1-3-9 15,-1-1-3-15,0 4-13 16,2-3 6-16,0 3 2 15,0 1 2-15,0 2-2 16,0-1 1-16,0-1 6 0,0 3 1 16,0-4 20-16,0 1-2 15,0 1-5-15,0-4-22 16,5 2 5-16,7-2-14 16,0 1 9-16,4 0-6 15,-1 1-2-15,2 2 1 16,-4-2 3-16,-3 2 7 15,1 0 15-15,1 1 10 16,-5-2-7-16,2 1 0 16,-1 2-11-16,-4-3-3 15,1 3-13-15,-4 0-1 16,1 0 3-16,-1 0-3 16,2 0-2-16,-1 0 0 0,-2 0 0 15,0-3-3-15,0 3-7 16,0 0-25-16,0 0-34 15,0 0-39-15,0 0-27 16,0 0-2-16,0 0-33 16,0 0-53-16,0 0-63 15</inkml:trace>
  <inkml:trace contextRef="#ctx0" brushRef="#br0" timeOffset="126065.686">23047 15650 112 0,'0'0'83'16,"0"0"-41"-16,0 0 79 0,0 0 23 16,0 0-7-1,0 0-38-15,-3 0-2 0,3 0 5 16,0 0 9-16,0 0-48 16,0 0-34-16,7-5-2 15,5-3-10-15,4-1 5 16,1-3-14-16,2 0 5 15,1-4-2-15,-1 1 2 16,0-1-4-16,2 2 1 16,-1 1 0-16,-1 2-1 15,-1 0-3-15,2 0-4 16,2 1 8-16,0 0-5 16,1 1-4-16,0-1-1 0,1 2 1 15,0-1-1-15,-1 0 0 16,0-3 0-16,3 3 0 15,-5-2-2-15,3-2 2 16,-2 1-2-16,-1-1 6 16,-1 2-2-16,0 1-1 15,-2 1-1-15,-1 0 2 16,-1 1-6-16,-3 1 10 16,0-1-7-16,0 3 3 15,0-2-3-15,-3 1 1 16,3-1 0-16,1-2-2 15,0 0 5-15,2-3 1 16,-2 0-4-16,3 2-1 16,-2-1 1-16,2 0 1 0,-4 2 0 15,0 0-1-15,-2 2 0 16,0 1-5-16,-3 1 5 16,1-1 3-16,0 2-1 15,-1-1-2-15,1 0-4 16,0 1 4-16,-3 0 0 15,0 0 4-15,2 0-6 16,-1-1 2-16,0 1-3 16,1 1 3-16,-3 1 0 15,0-1 0-15,-2-1-1 16,0 3-7-16,-3 1-15 16,0 0-13-16,0 0-36 0,-8 0-124 15,-18 0-35-15,-12 9-257 16</inkml:trace>
  <inkml:trace contextRef="#ctx0" brushRef="#br0" timeOffset="127231.9355">23033 15637 331 0,'0'0'203'15,"0"0"-129"-15,0 0-16 0,0 0 34 16,0 0-33-16,0 0-42 15,0 0-14-15,2 0 21 16,-1-4-20-16,1 1 1 16,0-2 6-16,5-2 4 15,-3-3-3-15,1-3 5 16,4-3-10-16,-1-1 12 16,3-6 3-16,0-1-11 15,2-4-1-15,-1-1-1 16,1-3-6-16,1 0 4 15,-2-1-5-15,4 1 4 0,-2 2 0 16,0 1 1 0,-2 3 9-16,2 1-4 0,-4 0 0 15,-1 1 5-15,1-2-6 16,-2 0 1-16,1-2-5 16,-1 1-3-16,2 1 4 15,0 0-2-15,2 3-1 16,-3 2 4-16,0 4-4 15,-1 0 4-15,2 0-3 16,-4 2-1-16,0 1 6 16,0-1-5-16,-1 1-3 15,0-3 7-15,3 0-5 0,-3-2-5 16,4 1 4 0,0-1 0-16,-1 5-4 0,1 0 12 15,-3 1-10 1,1-1-2-16,-1 2-2 0,-1-1 2 15,-1-1-1-15,0 2 5 16,0-5-4-16,2 2 2 16,0-2-2-16,1 0 6 15,1 2-6-15,2-1 0 16,-2 1 0-16,-2-1-1 16,-3 1 1-16,1 1 1 15,-1-1-1-15,1 3 0 16,-1 0-2-16,-1 1 2 15,-1 2 9-15,-1-1-9 16,2 1 5-16,-1 0-5 16,2 1 2-16,-1-1 0 15,-2-1-1-15,3 2-1 0,-2 0 3 16,-1-1 1-16,2 2 0 16,-2 0 3-16,0 2 1 15,0-1-3-15,0 0-4 16,0 4 0-16,0-3 7 15,0 4-5-15,0-2-3 16,0 1 1-16,0 1 5 16,0 0-5-16,0-3 0 15,0 1-1-15,0 0 0 16,0-2 0-16,0 2 0 0,0-2-1 16,0 0 1-16,0 2-1 15,0 0-8-15,0 1-12 16,0 2-33-16,0 0-65 15,0 3-133-15,0 9 52 16,-17 2-307-16</inkml:trace>
  <inkml:trace contextRef="#ctx0" brushRef="#br0" timeOffset="135729.5136">23452 14299 116 0,'0'0'207'0,"0"0"-204"16,0 0-3-16,0 0 0 15,0 0 21-15,0 0-18 16,0 0 0-16,0 0 3 15,0 0-5-15,0 0-1 16,0 0 0-16,0 0-5 16,-3 0-6-16,2 0 6 15,-1 0-2-15,1-3-1 16,1 1-3-16,0 0 9 16,0 2 0-16,0 0 2 15,0 0 0-15,0-1 4 16,0 1 42-16,0 0 12 15,0-1-13-15,0 1 1 16,0-1 0-16,0 1-1 16,0 0 20-16,0 0-19 0,0 0-26 15,0 0-4-15,0 0-7 16,0 0-7-16,0 0 4 16,0 0-4-16,0 0 12 15,0 0 4-15,0 0 7 16,0 5 10-16,0 2-27 15,0 0 16-15,0 5-2 16,3-2-1-16,1 4-5 16,1 0 4-16,0 2 1 15,2-1-2-15,-1 4 4 0,0-2 7 16,-2 4-4 0,1-1 0-16,-3 0 4 0,3 1-15 15,-1-2 10-15,1 3-10 16,-2 0-6-16,0 0-7 15,2 2 8-15,-2 0-5 16,1 1 3-16,2 1-7 16,0 5 10-16,0-2 1 15,0 0-7-15,0-2-3 16,0-5 1-16,-3-2 3 16,1 0-1-16,1 2-3 15,-1 3 0-15,-1-2 3 16,0 3-1-16,-1-3 0 15,2 3 0-15,-3 0-3 16,1-1-1-16,-1-2 2 16,3 1 4-16,-3-2-3 0,2 1 0 15,-1-3 2-15,1 0-5 16,1-1-1-16,-1-2 1 16,0 0 4-16,3-2-3 15,-4 2-1-15,2-3 3 16,0 2 1-16,1-3-3 15,-1 2 2-15,-2-3-3 16,1 2 0-16,1-1 5 16,-1 0-1-16,0-1 0 15,0-1-4-15,-1 0 1 16,-1-1 0-16,1 1 3 16,-2 0-1-16,3 1-1 15,0-1 5-15,0 0-6 0,0-1-1 16,0 0 2-1,-1 1 0-15,0-1-2 0,-1-1 0 16,-1-1 0-16,2 1 1 16,-2-1 0-16,1 1 1 15,-1-1-2-15,2 1 1 16,0-3 0-16,-2 2-1 16,1-3 0-16,1 1 0 15,-2-1 3-15,0 0-2 16,3-1-1-16,-2-3 4 0,-1 0-8 15,0 2 4 1,0-3 0-16,0 3 1 16,0-3 2-16,0 0 0 0,0 0-6 15,0 0 5-15,2 2-4 16,-2-2 1-16,0 0 1 16,0 0 5-16,0 0-5 15,0 0-3-15,1 0-10 16,-1 0-2-16,0 0-38 15,2 0-30-15,-2-8-84 16,0-8-178-16</inkml:trace>
  <inkml:trace contextRef="#ctx0" brushRef="#br0" timeOffset="141562.1947">23062 13766 339 0,'0'0'97'0,"0"0"-39"16,0 0 41-16,0 0 22 15,0 0-47-15,0 0-8 16,0 0-5-16,-3-33-10 15,3 33-13-15,0 0-38 16,0 0-7-16,0 10 7 16,0 6 16-16,0 5-1 15,0 2 3-15,0 3-7 16,0 0-2-16,4 2-1 0,3 1 1 16,4-2 2-1,-3-5-6-15,-1-2 5 0,2-4-10 16,-3-5 9-16,3-4 9 15,0-4-15-15,6-3 35 16,1 0-2-16,7 0-22 16,2-12 1-16,2-3-9 15,1-5-2-15,2-1-2 16,-1 0-2-16,1 0-17 16,-1 4-57-16,-7 2-93 15,-3 5-54-15,-6-2-403 16</inkml:trace>
  <inkml:trace contextRef="#ctx0" brushRef="#br0" timeOffset="145340.0026">20653 7954 478 0,'0'0'136'0,"0"0"-73"16,0 0 14-1,0 0 35-15,0 0-19 0,0 0-19 16,0 0-7-16,4-12-6 15,-2 7-2-15,-1 1 5 16,-1 2-31-16,0-1 0 16,0 3 2-16,0 0-16 15,0-3-5-15,0 3-6 16,0 0-8-16,0 0 0 16,0 0-2-16,-7 0 5 15,-8 3-5-15,-5 14 4 16,-4 5-4-16,-2 7-1 15,0 6 3-15,1 2 2 16,2 2 0-16,3 2 5 0,2-2-7 16,7 0 0-16,4-3 0 15,4-1-1-15,3 0 1 16,0-6-1-16,3-1 1 16,9-6-2-16,9-5-10 15,-3-4 11-15,1-5-6 16,-1-4 5-16,-5-1-7 15,-2-3 7-15,-2 0-8 16,-5 0 10-16,-2-8 0 16,-2-4-12-16,0-2 1 15,0-1-6-15,-4 3 6 16,-4 0 6-16,-1 4-3 16,0 4 4-16,3 2 2 0,3 2-11 15,-3 0-25-15,6 0-64 16,0 9-81-16,0-1 23 15,4-5-169-15</inkml:trace>
  <inkml:trace contextRef="#ctx0" brushRef="#br0" timeOffset="146014.4409">21118 8081 842 0,'0'0'107'16,"0"0"-92"-16,0 0-12 0,0 0 22 15,0 0-9 1,0 0-15-16,8 41 65 0,-1-14 4 16,2 0-38-16,-3 0 3 15,-1-2-13-15,-1-4-10 16,2-3 6-16,0-3 6 16,0-6-13-16,1 0 6 15,5-6-11-15,3 0 2 16,9-3 3-16,6 0 4 15,10-12-10-15,3-5-5 16,5 0 0-16,0-3-12 16,-3-1-30-16,1 3-22 15,-6-1-83-15,-6 0-192 16</inkml:trace>
  <inkml:trace contextRef="#ctx0" brushRef="#br0" timeOffset="148446.4188">20510 8809 480 0,'0'0'161'0,"0"0"-114"16,0 0-11-16,0 0 56 15,0 0-15-15,0 0-4 16,0 0-2-16,0 0-12 15,0 0-15-15,13 0-27 16,8 0-11-16,4 0-6 16,4 0 6-16,0 0-4 15,-2 0 3-15,-3 5-3 0,-7-1-2 16,-4 2 0 0,-4-2 0-16,-5 6-12 0,-2 0 4 15,-2 3 8-15,0 1 0 16,0 2 0-16,0 1 8 15,-6-3-5-15,-3 0 6 16,-1-1-5-16,2-1 1 16,2-3-4-16,1-3 3 15,1-1-1-15,-2-3-2 16,3-2 6-16,0 0-7 16,3 1-6-16,-2 1-8 15,2 2-63-15,-1-4-91 16,-2 0-149-16</inkml:trace>
  <inkml:trace contextRef="#ctx0" brushRef="#br0" timeOffset="153298.5925">20841 4844 491 0,'0'0'131'16,"0"0"-57"-16,0 0-22 15,0 0 31-15,0 0-12 16,0 0-10-16,-39-76-2 16,18 63 13-16,-10 0-30 15,-11 3-32-15,-12 2-7 16,-10 5-2-16,-7 3 3 15,-8 0 3-15,-1 9-5 0,0 12-2 16,2 8 0 0,11 7-3-16,11 9 1 0,18 11 2 15,11 11-1-15,11 9-2 16,13 2 3-16,3 4 0 16,5-5 0-16,21-2-5 15,13-3 2-15,15-7 3 16,19-9 0-16,8-9 1 15,9-13 2-15,10-9 4 16,0-9 2-16,2-11-6 16,-4-5 2-16,-7 0-5 15,-10-17 6-15,-14-5 6 16,-4-7-10-16,-13-4 7 16,-5-6-4-16,-11-5-3 15,-11-11 8-15,-7-6-1 0,-9-4-9 16,-7-8 23-1,0-6-23-15,-18-1-9 0,-25 2 8 16,-19 6-5-16,-25 11 3 16,-21 15-5-16,-25 13 8 15,-20 15-14-15,-12 13-19 16,-8 5 7-16,4 28-53 16,7 15-108-16,11 6-137 15</inkml:trace>
  <inkml:trace contextRef="#ctx0" brushRef="#br0" timeOffset="160377.5022">18837 4412 656 0,'0'0'76'16,"0"0"-47"-16,0 0 2 16,0 0 39-16,0 0-15 15,0 0-25-15,0 0-6 16,0 0-1-16,0 0-7 15,0 0-11-15,0 0-4 16,0 2-1-16,0 1 4 16,7 2 8-16,6 4 14 0,3-1-22 15,7 3 15-15,5 0-1 16,3 3-3-16,5-3 9 16,3 1-12-16,2 1-4 15,3 1-2-15,-1 0 0 16,0 0-3-16,-2-2 0 15,-1-3 1-15,-4-1-4 16,-8-1 3-16,-3-4 4 16,-7-2 6-16,-4 2-5 15,-5 0 2-15,-2-2-5 16,-1 0 5-16,1-1-5 16,-2 0-1-16,0 0-1 0,-2 0 3 15,0 0-2-15,0 0-1 16,-2 0-3-16,1 0 2 15,-1 0-4-15,-1-1-7 16,0-6-35-16,1-2-24 16,-1-5-133-16,0-6-132 15</inkml:trace>
  <inkml:trace contextRef="#ctx0" brushRef="#br0" timeOffset="160849.7559">19230 4313 607 0,'0'0'135'0,"0"0"-69"16,0 0-2-16,0 0 5 16,0 0 17-16,0 0-48 15,-6-5-24-15,6 5-14 16,6 0 0-16,9 11 1 15,10 5 3-15,0 2 1 16,5 2 5-16,-1 1-2 16,0-1-1-16,-2 3 7 15,-2 1-6-15,-4-2-5 16,-1 2-3-16,-4 0 3 0,-5 0-3 16,-4 1 1-16,-4 2 3 15,-3-1-3-15,0 1 4 16,-1-2-1-16,-14-5-1 15,-8 0 0-15,0-3 3 16,-4-2 14-16,3-4-14 16,0-2 10-16,6-3 3 15,4-2-6-15,5-2-5 16,4-2-3-16,1 0 8 16,3 0-8-16,0 0 1 15,-1 0-4-15,-1 0-2 16,-1 0-5-16,-2 0-39 15,-2 0-82-15,1 0-55 0,2 0-175 16</inkml:trace>
  <inkml:trace contextRef="#ctx0" brushRef="#br0" timeOffset="162861.8879">19817 6321 594 0,'0'0'57'0,"0"0"-57"16,0 0-12-16,0 0 12 15,0 0 18-15,0 0 0 16,0 27 11-16,9-20 3 15,3-1 18-15,2-1-16 16,4-4 9-16,-1-1-12 16,-1 0 2-16,-3 0-2 0,-1 0-17 15,-6 0-4-15,-3-4-1 16,-3-2 7-16,0 2 14 16,0-2-19-16,-2 0 3 15,-8 3-6-15,-5 1-4 16,1 2-4-16,-2 0 0 15,6 0-2-15,1 7 1 16,1 0-4-16,5 4-3 16,3 0 5-16,0-1 1 15,0-1-3-15,2-3 5 16,10 1-1-16,1-2 1 16,5-3 0-16,-1 0 6 0,-1-2-4 15,0 0 1-15,-4 0 1 16,-4 0-2-16,-5-5-4 15,-3-6 4-15,0 1-6 16,-2 0 1-16,-10 0-6 16,-6 3 7-16,-1 0 4 15,-1 7 0-15,1 0-1 16,6 0 1-16,2 0 13 16,4 0-10-16,2 0-4 15,4 0-1-15,-1 0-9 16,2 4 1-16,0-3 7 15,0 4-9-15,6-2 8 16,3-2-13-16,3-1 11 0,-1 0-1 16,-1 0 3-16,-3 0 2 15,-4 0-6-15,-3 0 22 16,0-7-18-16,0-3 2 16,-4 1 0-16,-8 1-4 15,-1 2 2-15,-2 6 2 16,0 0 0-16,0 16-92 15,5 15 55-15,5 11-90 16,5 3-36-16,0 0-233 16</inkml:trace>
  <inkml:trace contextRef="#ctx0" brushRef="#br0" timeOffset="163598.2954">19904 7229 847 0,'0'0'45'15,"0"0"-34"-15,0 0 12 16,0 0 37-16,0 0-54 16,0 0-5-16,-37 25 26 15,37-1-8-15,0 0-3 16,3-4-16-16,9-3 0 15,2-6 3-15,0-4 10 16,-2-4-9-16,-2-3 10 0,-1 0 18 16,-1 0-13-16,-4-4 1 15,-1-9-7-15,-3-2-3 16,0 0-7-16,0 1-2 16,0 3 1-16,0 5-2 15,0 3-17-15,0 3-22 16,0 0-99-16,0 20-39 15,0 3 47-15,0 4-332 16</inkml:trace>
  <inkml:trace contextRef="#ctx0" brushRef="#br0" timeOffset="164204.9382">20025 8138 794 0,'0'0'76'16,"0"0"-37"-16,0 0 30 16,0-75 9-16,0 65-9 15,0 4-1-15,0 4-28 0,0-1 0 16,0 3-20 0,0 0-17-16,0 0-3 0,0 0-7 15,0 4-2-15,0 8 9 16,-3 4 2-16,-2 0 0 15,4-4 4-15,1-2-6 16,0-4-3-16,0-3 2 16,0-3 2-16,0 0 5 15,0 0-5-15,0 0 8 16,6-6-8-16,-3-5-2 16,0 2-7-16,-3 4-30 15,0 5-11-15,0 0-64 16,0 10-174-16,0 5-92 15</inkml:trace>
  <inkml:trace contextRef="#ctx0" brushRef="#br0" timeOffset="164638.3228">20125 8738 788 0,'0'0'104'0,"0"0"-77"15,0 0 3-15,0 0 63 16,0 0-28-16,0 0-41 16,-6 30 22-16,3-20-15 15,0 3-4-15,1 0-17 16,2-3-1-16,0-2-5 16,0-4 0-16,0-2 5 15,0-2-6-15,0 0 8 16,0 0 3-16,0 0-8 15,2 0 9-15,-1-2-8 0,-1-2-7 16,0 3 0 0,0 1-2-16,0 0-50 0,0 0-178 15,0 0-517-15</inkml:trace>
  <inkml:trace contextRef="#ctx0" brushRef="#br0" timeOffset="168479.1892">21594 5271 350 0,'0'0'230'15,"0"0"-81"-15,0 0-105 16,0 0 74-16,0 0-42 15,0 0 15-15,0 0-28 16,0-81 13-16,0 73-38 16,0-1-6-16,1 3-18 15,1 2 2-15,-2 1 1 16,0 3 5-16,0 0-22 16,0 0-4-16,0 5-3 0,0 14-2 15,3 7 9 1,3 5 0-16,-1 2 2 0,3-2 3 15,-3 0-5-15,1-1 0 16,-1-7 3-16,2-3-1 16,0-5-2-16,-3-3 2 15,0-6 2-15,-1-2 0 16,1-2-3-16,4-2 12 16,3 0 7-16,1 0 2 15,8-7-4-15,5-10-10 16,6-4 4-16,10-4-6 15,6-4 0-15,4-6-5 16,1 0 0-16,2-4-2 16,-5 0 1-16,0 3-7 15,-4 0 7-15,0 5 0 16,-5 1-2-16,-4 4-1 16,-2 1 0-16,-8 4-11 0,-2 1 3 15,-4 3-4-15,-3 3-8 16,-4 2-13-16,-4 2-2 15,-4 3-44-15,-5 2-87 16,0-3-112-16</inkml:trace>
  <inkml:trace contextRef="#ctx0" brushRef="#br0" timeOffset="172275.2699">4833 1811 98 0,'0'0'150'0,"0"0"-24"16,0 0-27-16,0 0 5 15,0 0 16-15,0 0-26 16,0 0-23-16,0 0-6 16,-2 0 3-16,2 0-5 15,0 0-35-15,0 0-5 16,0 0 3-16,0 0-24 16,0 0-2-16,2 0-4 15,10 0 0-15,12 2 4 16,7-1 6-16,5 3-6 15,6-1-1-15,2-1 1 16,1 2 3-16,3-1-3 16,2 0 2-16,0-1-6 15,2 3 4-15,2-3 0 0,4 4 3 16,4-2-3-16,6 1 0 16,5-1 0-16,0-1-1 15,-3-3 1-15,-2 3 0 16,-6-3 1-16,-7 4-2 15,-1-3 0-15,-5 1 1 16,-1-1-2-16,1 1 5 16,-3-1-2-16,-1 1 3 15,-5-1-4-15,-6 2 1 16,-1-1 0-16,-6 1-1 16,-3 0 2-16,-5 0-2 0,-4 0 0 15,-3-3 0 1,-2 3 0-16,-5-3 9 15,0 0-6-15,-1 0-1 16,1 0 0-16,-1 2-2 0,2-2-4 16,0 2-1-16,1 2-8 15,1 5-47-15,3 4-93 16,-7-2-108-16</inkml:trace>
  <inkml:trace contextRef="#ctx0" brushRef="#br0" timeOffset="185020.682">20017 7397 385 0,'0'0'312'0,"0"0"-284"16,0 0-13-16,0 0-5 15,0 0 24-15,0 0-2 16,-30-45 26-16,24 38-25 16,2 5-13-16,0 1 4 15,1 1 7-15,0 0-20 16,0 0-9-16,-3 0-2 16,-5 10 3-16,-4 7 1 15,2 4-2-15,0 0-2 16,5 0 1-16,5-4-1 0,3-5-3 15,0-2 3 1,0-3 1-16,8-4 8 0,2-1-7 16,3-2 11-16,1 0-2 15,2 0-7-15,-2-13 4 16,2-5-3-16,-4-3-1 16,1-4 1-16,-5-3-3 15,-7 4-2-15,-1 5 1 16,0 6 3-16,-3 6 5 15,-10 3-9-15,-5 4-1 16,-4 0-6-16,-7 17-10 16,2 5-12-16,7 3-37 15,9 3-4-15,11-4-78 16,3-12-286-16</inkml:trace>
  <inkml:trace contextRef="#ctx0" brushRef="#br0" timeOffset="187019.7545">19983 7992 176 0,'0'0'62'16,"0"0"20"-16,0 0-20 0,0 0 26 16,0 0 4-16,0 0 10 15,0 0-18-15,21-34-26 16,-21 29-4-16,0 1-7 15,0-2-16-15,0 3 12 16,0 2-8-16,-1 1-30 16,-2 0-4-16,-4 0-2 15,-2 0-2-15,-4 15 3 16,-2 6 0-16,-3 10 0 16,3 2 0-16,0 2 1 15,5 1 0-15,5-8-1 16,4-5 0-16,1-2-2 15,0-6-1-15,4-2 3 16,7-4 1-16,2-2 0 0,-1-5 4 16,3-2 7-16,-1 0-3 15,-1 0-8-15,2-7 5 16,-4-6-3-16,-3-2-1 16,-3-2 2-16,-4-2 2 15,-1 2 0-15,0 1-6 16,-6 3-11-16,-10 2 8 15,-3 1-6-15,-2 8-1 16,-3 2 7-16,4 0-34 16,2 5-14-16,4 6-21 15,6 9-30-15,8-1-43 0,0-1-81 16</inkml:trace>
  <inkml:trace contextRef="#ctx0" brushRef="#br0" timeOffset="188538.9199">20038 8743 522 0,'0'0'46'0,"0"0"9"15,0 0-34-15,0 0 43 16,0 0-17-16,0 0 9 16,-12-32-27-16,11 32 5 15,1 0-15-15,-2 0-19 16,1 0 0-16,-4 4-7 16,1 8 7-16,-2 4 2 15,0-1-1-15,5 1 1 16,1-2-2-16,0-1 2 0,0-3 5 15,3-2-7-15,10-1 0 16,-1-2 6-16,7-5-4 16,-2 0-2-16,2 0 1 15,-1 0 5-15,-5 0-5 16,-2-7-1-16,-1-2 8 16,-4-2-3-16,-4-1-4 15,-2 2 5-15,0-2-6 16,-4 3 2-16,-9 1-2 15,-2 3 0-15,-4 0 1 16,1 3-1-16,-1 2 1 16,-1 0 5-16,5 0-6 15,4 8-19-15,6 1-45 16,5 3-6-16,0 0-52 0,16-9-141 16</inkml:trace>
  <inkml:trace contextRef="#ctx0" brushRef="#br0" timeOffset="240607.7161">17265 2955 852 0,'0'0'97'16,"0"0"-73"-16,0 0 10 15,0 0 74-15,0 0-27 16,0 0-37-16,0 0-3 15,11 0-5-15,-10 0-2 0,0-5-15 16,4-11-2-16,3-7-4 16,-1-3-11-16,5-3-2 15,-1-4 2-15,1-5-3 16,3-3 3-16,-1-4 0 16,2 0-1-16,0 1 0 15,-3 3-1-15,-2 2 1 16,0 4-1-16,-2 4-2 15,-3 9 2-15,-3 10 0 16,-2 5 2-16,-1 5-3 16,0 1 2-16,0 1-2 15,0 0-3-15,0 0 2 16,0 3-12-16,4 15-13 0,2 5 16 16,0 5 10-1,-2 0-1-15,1-4 4 0,-2-6-3 16,-1-4 1-16,3-2-2 15,-1-7 2-15,-2-1-6 16,1-3 6-16,-2-1 3 16,1 0 6-16,2 0 3 15,5-10 12-15,6-13-4 16,3-5-4-16,0-11-7 16,-1 0-2-16,-1-1-1 15,-2 4-1-15,-1 11-5 16,-4 10 0-16,-6 8-23 15,1 5-34-15,1 2-47 0,2 4-170 16,2 9-54-16</inkml:trace>
  <inkml:trace contextRef="#ctx0" brushRef="#br0" timeOffset="241213.3893">17926 2397 726 0,'0'0'42'16,"0"0"-42"-16,0 0 0 0,0 0 27 15,0 0 12-15,14 98-10 16,-10-65 23-16,-4 4-24 15,0 0 11-15,0 1-11 16,0-4-17-16,0-3 12 16,0-4-1-16,-4-7 1 15,4-3 0-15,-2-6-10 16,2-6 1-16,0-5-1 16,0 0 7-16,0 0 29 15,0 0 2-15,0-11 3 16,0-14-29-16,2-10-24 15,5-2 3-15,-3-6-3 0,-1-3-2 16,2-3-2-16,1-2 0 16,-1-3-6-16,6 6 1 15,1 6-5-15,4 5 3 16,3 7 3-16,3 7-3 16,-1 6 5-16,-2 7 4 15,1 4-6-15,-3 6 0 16,0 0 4-16,-2 0-2 15,-3 11 1-15,0 8-3 16,-3 4 1-16,-5 8 3 16,-4 2 1-16,0 2 2 15,-4 5-2-15,-13-5 2 0,-2 1 1 16,-6-5 0-16,4-4 4 16,-2-4-2-16,7-6-3 15,4-2 0-15,7-6-10 16,5-3-125-16,0-6-80 15,17 0-173-15</inkml:trace>
  <inkml:trace contextRef="#ctx0" brushRef="#br0" timeOffset="241625.3874">18484 2478 706 0,'0'0'107'0,"0"0"-72"0,0 0 43 16,0 0 28-16,0 0-27 15,0 0-41-15,12-20-20 16,-12 20 3-16,0 0-16 16,0 4-5-16,-15 10 0 15,-3 8 0-15,-4-2 4 16,-1 4-4-16,0 2 7 15,3-1 0-15,2-1 12 16,3 2-3-16,3-6-10 16,6-3 0-16,6 0-4 15,0-2-1-15,3-4-1 16,21 1 0-16,6-4 26 0,9-4 8 16,4-2-11-16,-1-2-9 15,-2 0-6-15,-2 0-4 16,-6-5-2-16,-4-1 0 15,-8 3 0-15,-4 1-2 16,-7 1-23-16,-4 1-51 16,-5 0-96-16,0 0-139 15</inkml:trace>
  <inkml:trace contextRef="#ctx0" brushRef="#br0" timeOffset="242113.5354">16922 3280 714 0,'0'0'30'0,"0"0"-25"15,0 0 54-15,115-17 39 0,-65 9-48 16,12-1-10-16,5 2-6 16,3 2-7-16,2 1 4 15,1 3 7-15,-3-1 3 16,0 2-24-16,8 0 18 15,-1 0-3-15,4 0-17 16,1-1-10-16,-3-6 4 16,-2 0-5-16,-5-3 15 15,-4-4-9-15,-12-3-6 16,-5 1 0-16,-13-1 10 16,-6 2-13-16,-5 1 6 15,-11 1-4-15,-4 1 0 16,-7 4-1-16,3 1-2 0,-3 1 0 15,2-1-33 1,3 1-64-16,4-4-178 0,0-7-545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51:02.96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8286 1444 706 0,'0'0'52'0,"0"0"19"16,0 0-46-16,0 0-7 15,0 0 34-15,0 0 4 16,0 0 10-16,0 0-14 15,-34-19-8-15,28 16-21 16,-5 2-6-16,-7-1-14 16,-1 2-3-16,-5 0 1 15,-1 0 0-15,-2 0 3 16,-1 3-2-16,-5 6-1 16,0-2 1-16,0 3-2 0,2 0-2 15,-2 2 2-15,0 2 1 16,2 2 6-16,-6 2-3 15,2 1-4-15,-2 1-2 16,3 4 2-16,-2 1 6 16,3 3-5-16,2 1-1 15,1 3 0-15,3 3 0 16,0 3 0-16,0 3-3 16,5 2 3-16,-2 3 0 15,5 3 0-15,-2 1 0 16,0-1-2-16,0 3-1 15,0-1 0-15,-1-1 3 16,5 3 4-16,1 2-4 16,1 2 0-16,5 7-4 15,-1-2 10-15,2 0-6 0,3 0 0 16,5 1 0-16,1 6-1 16,0 1 3-16,0 2-2 15,6-4 3-15,7-1-2 16,5-3 2-16,2-2-3 15,8 1-3-15,5-6 3 16,7-2 1-16,9-2-1 16,14-5 0-16,19 2 3 15,16 1-3-15,16-2-28 16,11-6-69-16,9-1-16 16,5-9-114-16,1-2-351 15</inkml:trace>
  <inkml:trace contextRef="#ctx0" brushRef="#br0" timeOffset="1228.4944">14889 1615 281 0,'0'0'155'15,"0"0"-92"-15,0 0 14 16,0 0-4-16,0 0 7 16,0 0 3-16,0-5-25 15,0 5-12-15,0 0-5 16,0 0 3-16,0 0 3 15,0 0-20-15,0 0-12 0,0 0-15 16,0 0-3 0,0 10-1-16,9 14-3 0,11 12 5 15,3 6 3-15,5 5-1 16,2 2 6-16,0-3-5 16,0 3-2-16,-4-1 1 15,-2 0 0-15,-2 3-1 16,-1 0-1-16,-8 0 2 15,-1-3 0-15,-5 3 0 16,-7 2 0-16,0 2 0 16,0-1 0-16,-11-2-2 15,-4-2 1-15,-5-4 1 16,1 7-2-16,-7 3 3 16,1-1-1-16,-4-1 0 0,2-4-2 15,-3-4 2-15,0-3 3 16,-1-6-2-16,-1-2-2 15,4-9 0-15,1-2 1 16,3-5 5-16,6-4-1 16,2-5-4-16,2-1 0 15,1-5-64-15,1-4-87 16,-6 0-285-16</inkml:trace>
  <inkml:trace contextRef="#ctx0" brushRef="#br0" timeOffset="2728.201">8589 3159 507 0,'0'0'189'15,"0"0"-169"-15,0 0-20 16,0 0 0-16,0 0 69 15,0 0-18-15,0 1-30 16,5 1-8-16,3 1-6 0,7 3 8 16,8 1 0-16,5 0-4 15,8 1-2-15,11 1 6 16,11 1 1-16,13-1 0 16,9 0-3-16,9 0-6 15,7 0-6-15,7-1 2 16,6-1 0-16,0 1-3 15,1-4 0-15,0 3 1 16,-5-1 1-16,0-2 4 16,0 1-6-16,1-1 0 15,3-1 0-15,0-1 0 16,-3-1 4-16,-6-1-13 0,-2 2 12 16,-4-2-3-1,-6 0 0-15,-6 0 2 0,0 0 0 16,-1 0 8-16,-3 0 1 15,2 0-2-15,3 0 2 16,7 0-11-16,1 0 7 16,1-3-6-16,-1 1 0 15,-1-1 1-15,-6 1-1 16,-2 2 1-16,-2 0-2 16,-7 0 0-16,-3 0-1 15,-2 0 8-15,0 0-4 16,-2 0 3-16,-2 0-4 0,-3 0 8 15,1 0-4 1,-3 0-5-16,-3 2 0 16,-1 1 1-16,-6 0 3 0,-2 0 3 15,-5 1-3-15,-2 1-2 16,-4-3 4-16,0 4 5 16,0-2 7-16,0 0-16 15,6-1 8-15,3 0-6 16,3-1 10-16,1-2-9 15,2 1-6-15,0-1 5 16,-3 0-4-16,-4 1-1 16,-5 2 0-16,-5-1 5 15,-4 3-4-15,-5-2-2 16,-2-1 6-16,-7-1-5 16,-1 0 1-16,-4-1 10 0,-5 0 6 15,-1 0-1-15,-4 0-13 16,-1 0 1-16,0 0-2 15,0 0-4-15,0 0 6 16,0 0-2-16,0 0-1 16,0 0-2-16,4 0-14 15,2 0-60-15,5 5-97 16,0-5-71-16</inkml:trace>
  <inkml:trace contextRef="#ctx0" brushRef="#br0" timeOffset="56177.7836">14640 5609 330 0,'0'0'60'16,"0"0"-22"-16,0 0 73 15,0 0-28-15,0 0-36 16,0 0-24-16,0 0-9 16,8 0-11-16,-5 0 0 15,0 0 1-15,4 0-4 16,5 0-4-16,0 0 4 0,6 4 0 15,-3 0-26-15,-5-4-223 16</inkml:trace>
  <inkml:trace contextRef="#ctx0" brushRef="#br0" timeOffset="56612.2098">14460 5591 582 0,'0'0'111'15,"0"0"-73"-15,0 0 47 16,0 0-21-16,0 0-5 16,0 0-19-16,4 0-21 15,1 0-11-15,8 0-4 16,8 0-2-16,13 0-2 16,14 0 2-16,5 0 4 15,6 0-5-15,2 0 4 0,0 4-5 16,-1-3 0-1,-1 1 7-15,-5-2-7 16,0 0 1-16,-4 0 0 16,-3 0 2-16,-6 0-6 0,-5 0 2 15,-4 0-43-15,-6-2-53 16,-3-1-104-16,-7-2-228 16</inkml:trace>
  <inkml:trace contextRef="#ctx0" brushRef="#br0" timeOffset="60083.4599">11010 6699 445 0,'0'0'192'15,"0"0"-152"-15,0 0-29 0,0 0 68 16,0 0-1-16,0 0-35 16,0 0-22-16,0 3-5 15,0-3-11-15,0 1-2 16,0 0 0-16,0 2-3 15,0 0 0-15,6 0 2 16,2 4-1-16,0 0 0 16,1 1 0-16,3 2 1 15,0-3 2-15,3 0 8 16,1-2-3-16,0-2 16 16,-2 0-4-16,0-3-5 0,0 0 2 15,1 0-5-15,0 0-4 16,-1 0-4-16,0 0-4 15,-2 0-1-15,2 0-1 16,1 0-61-16,-3 0-79 16,1 0-144-16</inkml:trace>
  <inkml:trace contextRef="#ctx0" brushRef="#br0" timeOffset="62075.6008">6476 7745 462 0,'0'0'149'0,"0"0"-83"16,0 0 32-16,0 0-8 15,0 0-22-15,0 0-24 0,0 0-5 16,0 0 10 0,0 0-21-16,0 0-1 0,0 0-24 15,0 0-3-15,0 0-2 16,0 1 2-16,0 5-3 15,0-1-16-15,0 4 18 16,10 3 1-16,-1 0 0 16,4 0 0-16,-1-4-1 15,-2-1 1-15,1-3 0 16,1-1 1-16,0 0 2 16,-1-3 5-16,4 0-4 15,-1 0 1-15,-3 0-2 16,2 0 3-16,-6 0-6 15,-1 0 0-15,-2 0-24 16,1 0-35-16,0 0-84 0,-5 0-80 16,0 2-219-1</inkml:trace>
  <inkml:trace contextRef="#ctx0" brushRef="#br0" timeOffset="64243.2486">18673 2917 671 0,'0'0'82'15,"0"0"-57"-15,0 0-25 16,0 0-11-16,0 0 11 16,0 0 0-16,-7 88 21 15,1-41 18-15,1 4 11 16,3 5 6-16,1 1-9 16,1-4-31-16,0-1 3 15,0-9-12-15,0-4-2 0,5-6 7 16,1-7-4-16,-3-8-4 15,0-7 1-15,1-6-2 16,-4-5 4-16,1 0 2 16,1 0 69-16,1-7 12 15,1-14-40-15,3-11-46 16,0-5-2-16,-1-5-2 16,-3-5 0-16,0-3-1 15,-3-3-1-15,0-2-5 16,0 3 6-16,0 2-9 15,2 3 4-15,-1 4 2 16,4 5 2-16,-1 4-3 16,4 1 3-16,3 5-7 0,2 3 0 15,4 4 1-15,1 4 6 16,2 3-4-16,-4 4 1 16,-1 5 0-16,-3 3 5 15,0 2-3-15,-2 2-7 16,7 15 6-16,-3 8 0 15,6 3 2-15,1 3 0 16,0 2 2-16,1-2 0 16,-1 3-3-16,-6-5 3 15,-2 0 0-15,-8 0 3 16,-5-2-3-16,0 1-4 16,-21 0 3-16,-13-2 2 0,-8-4 2 15,0-3 11-15,5-2-5 16,7-3 4-16,6 1-9 15,8-5-4-15,3 0 5 16,6-3-5-16,4 0 1 16,2-2-2-16,1 2-2 15,0-1-40-15,0 2-31 16,9 0-54-16,9-4-44 16,1-4-221-16</inkml:trace>
  <inkml:trace contextRef="#ctx0" brushRef="#br0" timeOffset="65225.6712">19567 3244 368 0,'0'0'183'0,"0"0"-68"16,0 0 0-16,0 0-19 15,0 0-31-15,0 0-20 16,0 0-35-16,0 0-10 15,0 0-2-15,0 0-3 16,0 0-22-16,0 0 10 16,0 0-36-16,0 0-1 15,0 0-53-15,0 0-76 16,0 0-277-16</inkml:trace>
  <inkml:trace contextRef="#ctx0" brushRef="#br0" timeOffset="66236.9737">19425 3269 552 0,'0'0'89'15,"0"0"-67"-15,0 0 36 0,0 0 52 16,0 0-62 0,0 0 1-16,0 0 0 0,0 0 9 15,0 0 2-15,0 0-15 16,0 0-20-16,1 0-21 16,7-3-1-16,0-4 2 15,-1 2-2-15,5-3 6 16,0 1-5-16,0-1-4 15,3-2 9-15,0 2-7 16,-1-3 5-16,0 1-5 16,0-2-2-16,0 3 0 15,0-3 7-15,1 4-7 16,-1-1 0-16,2 1-1 16,1 1 3-16,1 1-2 0,2 1 8 15,0-1-8 1,0 5-2-16,2-4 2 0,1 1-3 15,-1 0 3-15,5 2 0 16,-5 1 1-16,-2-2-4 16,-4 2 6-16,-1-1-2 15,1-1-1-15,2 3 0 16,0-3-1-16,3 1 2 16,0 0-2-16,0-1 1 15,0 2 0-15,0-1 0 0,-1 1 0 16,2 0-1-1,0-1-1-15,2 2 2 16,1 0 0-16,-1 0 3 16,1 0-4-16,2 0 1 0,1 0-5 15,-1 0 3-15,-1 0 2 16,0 0 0-16,-3 0 3 16,2 0-3-16,-1 0-5 15,-2 0 4-15,-1 0 1 16,2 0 0-16,2 0 1 15,2 0-1-15,1 0-1 16,-1 0 0-16,0 0 2 16,-5 0-2-16,4 0 1 15,-2 0-1-15,1 0 2 16,-3 0-1-16,1 0 0 0,1 0 0 16,-2 2-2-16,2 2 6 15,-3-1-7-15,-2 1 3 16,0 0-1-1,-2-1 1-15,0 0 0 0,-1 1 1 16,1 0-2-16,-1 1 2 16,0-1 1-16,-1-1 0 15,0 0-1-15,-3 1-1 16,2 0-2-16,-2 0 2 16,3 1 0-16,-3 0 0 15,-2 1-1-15,4-1 0 16,-3 1-1-16,-2 1 1 15,1-4 1-15,-3-2 1 16,-2 2-1-16,-2-1 0 0,-3-1 1 16,2-1-3-16,-2 0 3 15,0 0-2-15,0 0-63 16,0 0-56-16,-3-6-60 16</inkml:trace>
  <inkml:trace contextRef="#ctx0" brushRef="#br0" timeOffset="66597.8464">21010 2922 388 0,'0'0'40'16,"0"0"-10"-16,0 0 32 16,98 26-8-16,-76-12 3 15,-4 4-39-15,-3 3 13 16,-5 3 5-16,-4 1 10 16,-4 1-2-16,-2 2-5 15,0 0-18-15,-2 2-5 16,-11 0 0-16,-7-1-1 0,0-2 17 15,-3-4-27-15,-2 0 5 16,2-5-9 0,4-2 5-16,4 1 0 0,7-2-6 15,7-5-81-15,1-8-165 16</inkml:trace>
  <inkml:trace contextRef="#ctx0" brushRef="#br0" timeOffset="67233.8903">21771 3149 503 0,'0'0'220'16,"0"0"-147"-16,0 0-27 16,0 0 82-16,0 0-14 15,0 0-36-15,5-5-37 16,-5 3-20-16,0 2-15 16,-8 0-6-16,-6 0 0 15,-5 0 0-15,5 4-1 16,-7 10 3-16,1 5-1 15,1 4 2-15,0 6-1 0,7-2-4 16,6 1 0 0,3-1 1-16,3 1 1 0,0-2 0 15,3 3-2-15,12-2-2 16,6-3 4-16,4-3-4 16,2-6 3-16,1-5 2 15,-4-3 1-15,0-7-1 16,-2 0 3-16,-1 0 1 15,-4-12-5-15,0-8 8 16,-2-6-3-16,1-4 3 16,-2-4-6-16,-1-3-2 15,0 1 4-15,0 0-4 16,-6 1 0-16,-2 3 0 16,-5 1 0-16,0 6 0 0,-5 3 0 15,-11 4 11-15,-4 5-9 16,-4 0-2-16,-4 4 4 15,-2 5-12-15,1 1 6 16,-3 3 1-16,4 0 0 16,0 7-1-16,1 9 0 15,3 1-22-15,4 3-124 16,7-2-61-16,9-4-263 16</inkml:trace>
  <inkml:trace contextRef="#ctx0" brushRef="#br0" timeOffset="67565.6047">21628 3439 585 0,'0'0'37'0,"0"0"-6"16,0 0 11-16,0 0-7 15,105-19-3-15,-78 11-2 16,-4-1-11-16,-2 4-9 16,-6 3 9-16,-5 1-11 0,-7 1-3 15,-1 0-2 1,-1 0-3-16,0 0 0 0,3 13 0 16,-1 4 7-16,2 0 3 15,1 5 14-15,4 2-15 16,0-2-2-16,8-1-5 15,3-2-4-15,6-3 0 16,-1-7-65-16,4-4-167 16</inkml:trace>
  <inkml:trace contextRef="#ctx0" brushRef="#br0" timeOffset="72098.1006">3576 8836 178 0,'0'0'356'15,"0"0"-304"-15,0 0-30 16,0 0-16-16,0 0 29 16,0 0-6-16,0 0-11 15,-5 0-5-15,5 0-4 16,0 0 2-16,0 0-9 15,0 0 0-15,2 0-2 16,7 0 0-16,7 2 3 16,5 2-3-16,3 1 4 15,8 0-4-15,6 0 5 16,4-2-8-16,11 0 8 16,4-2-5-16,1-1 9 15,3 0-9-15,0 0 5 0,-1 0-3 16,0-1-2-16,-4-4 4 15,-5 0-6-15,-6-1 2 16,-9 1-1-16,-8-1 0 16,-4-2-10-16,-11 1-68 15,-5-3-22-15,-5-2-84 16</inkml:trace>
  <inkml:trace contextRef="#ctx0" brushRef="#br0" timeOffset="72389.5648">3893 8814 315 0,'0'0'9'0,"0"0"-5"15,121 1 13-15,-70 0 19 0,6-1-2 16,7 0-33 0,9 0 9-16,3 0-8 0,7 0-2 15,-3 0-56-15</inkml:trace>
  <inkml:trace contextRef="#ctx0" brushRef="#br0" timeOffset="80282.3221">21822 4021 588 0,'0'0'156'0,"0"0"-88"16,0 0-6-16,0 0-17 16,0 0 26-16,0 0-11 15,0 0 5-15,0 0 3 16,0-15-13-16,0 15-33 16,-1 0-8-16,1 0-5 15,0 0-3-15,0 0-6 16,0 0-7-16,-2 0 6 15,1 0-11-15,-2 2 12 16,1 4 0-16,-1 0 0 16,3-1 0-16,0-2-2 15,0 0-2-15,0-2 4 0,0-1 1 16,0 0 0 0,0 0 5-16,0 0-5 0,0 0 6 15,5 0-1-15,1-1-2 16,-3-7-3-16,1-1 3 15,-3 3-3-15,-1-3-1 16,0 2 0-16,0 2 3 16,0 2-2-16,0 3 3 15,0 0-4-15,0 0-2 16,0 0-2-16,-1 0-3 16,-6 0 3-16,1 0-12 15,1 3-42-15,4 6-78 0,1-4-80 16,0-2-195-1</inkml:trace>
  <inkml:trace contextRef="#ctx0" brushRef="#br0" timeOffset="82266.8678">21779 4023 388 0,'0'0'222'16,"0"0"-150"-16,0 0 23 15,0 0-7-15,0 0-14 16,0 0-42-16,0 5-11 15,-2-3-21-15,-1 2 1 16,0 1 0-16,-4 3 10 16,3 0 8-16,1-1 5 15,1-4-16-15,2 2-8 16,0-4 5-16,0-1-1 0,0 0 3 16,0 0 6-16,0 0-11 15,5 0 12-15,0 0 2 16,4 0-4-16,-4 0 1 15,-1-4 8-15,-2-1-7 16,-2-3 16-16,0 2-26 16,0 3 16-16,0 0-8 15,0 0-11-15,0 3-2 16,0 0 0-16,-2 0-4 16,-1 0 2-16,0 0 1 15,2 6-1-15,1-1 1 16,0-1-4-16,0-1 5 0,0-1-3 15,0-2 0-15,0 0 3 16,0 0 2-16,0 0-1 16,0 0 3-16,0 0 1 15,0 0 2-15,-3 0-5 16,-2-2-1-16,1-4-28 16,1 3-67-16,3 2 9 15,0-1-93-15,0 2-442 16</inkml:trace>
  <inkml:trace contextRef="#ctx0" brushRef="#br0" timeOffset="83915.7954">21922 3048 632 0,'0'0'154'15,"0"0"-72"-15,0 0-20 16,0 0 1-16,0 0 29 16,-3-80-65-16,-3 60 73 15,2-2-61-15,-2-2-25 16,-2-3 7-16,-2-1-8 15,-1-1-10-15,-1-3 1 16,-4 1-1-16,-2-3 4 16,-4 2-7-16,1-2 0 15,-3-2 0-15,-3-2 0 16,-1-1-4-16,-9-2 2 16,-1-4 2-16,-5-2-6 0,-2 1 6 15,0 0-10-15,-1 3 10 16,4 8-11-16,-1 1-1 15,4 1 11-15,1 6 1 16,0-2 0-16,3 5 3 16,1 4-3-16,4-1-7 15,1 4 7-15,-1 2 0 16,2 1-1-16,1 1 1 16,-6 2-4-16,-2 1-2 15,-4 0-6-15,-5 0 0 16,-2 3 9-16,-3-1-6 15,3 2 7-15,-5-1 1 0,2 1 1 16,3 2 1-16,-1 1-1 16,3 1-2-16,3 0 1 15,1 2 1-15,3 0-2 16,1 0 4-16,3 0-2 16,-1 0 0-16,2 0 5 15,1 6-10-15,1-2 6 16,2 0-1-16,-1 1 0 15,3 0-3-15,-3-1 3 16,1 1 1-16,0 3-1 16,0-1-3-16,-1 0 3 0,2 0 0 15,3 1 0 1,-1 0 2-16,0 0-1 0,1 1-1 16,3-3-1-16,0 1 0 15,0 2 1-15,3-1 0 16,-1 0-2-16,0-1 4 15,0 4-2-15,0 0 0 16,-3 2 0-16,4 0-5 16,-4 2 6-16,1-3-1 15,0 2 0-15,-2-1-3 16,1-1 3-16,1 2 4 16,-1 0-2-16,-1 0-1 15,3 2-1-15,0 0-1 16,2-1 1-16,2 2 0 0,-2 0 3 15,3 1-3-15,2-2 0 16,0 1 0-16,2 2-3 16,2 1 3-16,0-1 0 15,-2 3 0-15,4-1 1 16,1 0-6-16,0 1 4 16,-1-4 1-16,5 0 0 15,1-1 4-15,-1 0-5 16,1 0 2-16,-1-1 3 15,0-2-4-15,1 0 1 16,0-3 0-16,1 0 3 16,0-2-6-16,0-3 4 15,0 1-4-15,0-2 6 16,0 0-9-16,0-3 5 0,0 3 0 16,-2-4 0-16,1 1-11 15,-1-2-7-15,-4 0-76 16,-4 0-18-16,-7-3-106 15,-3-14-258-15</inkml:trace>
  <inkml:trace contextRef="#ctx0" brushRef="#br0" timeOffset="84327.418">19103 2307 659 0,'0'0'48'15,"0"0"-44"-15,0 0-4 16,0 0-1-16,0 0-2 16,0 0-4-16,0 0 3 15,0 23 4-15,0 0 14 16,0 7 6-16,2 4-4 15,2 2 17-15,-1 0 17 16,3-2-32-16,0-2-8 16,5-2 8-16,2-5-7 15,3-1-1-15,4-5 3 16,3-4-4-16,9-1-5 16,12-5 11-16,13-6-13 0,9-3 7 15,7 0-1-15,3-5-7 16,-8-10 5-16,-5-4-6 15,-9 1-5-15,-12 0 4 16,-8 0-45-16,-10-1-13 16,-8-1-182-16,-11 3-366 15</inkml:trace>
  <inkml:trace contextRef="#ctx0" brushRef="#br0" timeOffset="92759.7562">21825 4065 410 0,'0'0'84'16,"0"0"-5"-16,0 0-42 15,0 0 26-15,0 0 0 0,0 0 32 16,0 0-84-16,11-15-5 16,-11 15 17-16,0 0-17 15,0 0-5-15,0 0-2 16,0 0 3-16,0 0-4 15,0 0 2-15,0 7-2 16,0 1 2-16,0 1 0 16,0-2 6-16,0-1-12 15,0-2 14-15,0-3-14 16,0 0 11-16,2-1-6 16,0 0 2-16,0 0 0 15,-1 0 2-15,1 0 2 16,2 0-5-16,1 0 2 0,-1 0 3 15,-1-1-3-15,-3 0 1 16,0 1 3-16,0 0-4 16,0 0-1-16,0 0-1 15,0 0-1-15,0 0 1 16,0 0-1-16,0 0-11 16,0 0-67-16,0 0-140 15,9 0-86-15</inkml:trace>
  <inkml:trace contextRef="#ctx0" brushRef="#br0" timeOffset="94224.1462">18549 3959 450 0,'0'0'106'16,"0"0"-65"-16,0 0-1 16,0 0-6-16,0 0 52 15,0 0 9-15,12-6-85 16,-10 6-10-16,-2 14 0 15,2 6-1-15,1 6 0 16,0 3 1-16,1-3 1 16,-1-1 2-16,2-5 2 15,0-1-4-15,3-8 7 16,1 0 0-16,3-5-4 16,0 1 12-16,4-4 2 15,4-3 4-15,8 0 25 16,13-12 3-16,6-9-43 15,6-3-1-15,4-4-1 16,-3 2-10-16,-3-1-4 0,-7 8-60 16,-9 6-34-16,-7 4-75 15,-11 2-128-15</inkml:trace>
  <inkml:trace contextRef="#ctx0" brushRef="#br0" timeOffset="99871.4485">14193 12280 82 0,'0'0'43'15,"0"0"19"-15,0 0 37 16,0 0 5-16,0 0-45 16,0 0-10-16,0 0-1 15,53 3-20-15,-29-3-17 16,0 2 0-16,5-2-10 16,3 1 12-16,4-1-7 0,-2 0 0 15,4 0-4 1,-4 0 3-16,3 0-4 0,-4 0 3 15,-3 0-1 1,-5 0-3-16,-4 0 5 0,-7 0-10 16,-6 0 10-16,-3 0-9 15,-5 0 7-15,0 0-6 16,0 0-14-16,0 0-98 16,-19 0-174-16</inkml:trace>
  <inkml:trace contextRef="#ctx0" brushRef="#br0" timeOffset="102764.1105">12930 13512 436 0,'0'0'150'16,"0"0"-126"-16,0 0-20 15,0 0 13-15,0 0 29 16,0 0-9-16,-1 0-11 16,7 0 22-16,3 0 4 15,0 0-40-15,0 0-1 16,4 0 7-16,-2 0-13 15,4 0 9-15,0 0 1 16,3 0-9-16,-2 0 2 0,3 0-7 16,-2 0 7-1,-2 0-5-15,3 0 2 0,-6 0-1 16,-2 0 3-16,-1 0-2 16,-5 0 3-16,-1 0 17 15,-3 0-3-15,0 0-8 16,0 0-2-16,0 0 1 15,0 0-7-15,0 0-1 16,0 0-4-16,0 0-1 16,0 0 1-16,0 0-1 15,0 0 1-15,0 0 1 16,0 0-2-16,0 0-16 16,0 0-26-16,0 0-41 15,0 0-42-15,0 0-141 16</inkml:trace>
  <inkml:trace contextRef="#ctx0" brushRef="#br0" timeOffset="106691.2574">7800 14559 672 0,'0'0'37'0,"0"0"-35"16,0 0-1-16,0 0 14 15,0 0 56-15,0 0-33 0,0 0-27 16,0 0-2 0,0 0 23-16,0 0 1 0,0 0-13 15,0 0-11-15,0 0-2 16,0 0-4-16,15 0-1 16,0 0 4-16,4 0 6 15,6 0-11-15,2 0 2 16,0 0-3-16,1 0 1 15,-1 0-2-15,0 0 2 16,-3 0-1-16,0 0 2 16,-4 0 1-16,-6-2 0 15,-3-1-2-15,-4-1 9 16,-5 2 21-16,0 0 12 16,0 1-28-16,-2 1 5 15,0 0-19-15,0 0 2 16,0 0-3-16,0 0-2 0,1 0-13 15,4 0-41-15,1 0-22 16,7-4-31-16,-4-3-132 16</inkml:trace>
  <inkml:trace contextRef="#ctx0" brushRef="#br0" timeOffset="107733.499">7800 14454 343 0,'0'0'71'15,"0"0"2"-15,0 0-59 16,0 0 62-16,0 0 13 0,0 0-44 16,0 0-26-1,-2-7-15-15,2 7 3 0,0 0-1 16,0 0 0-16,0 0-2 15,0 0-4-15,0 0 8 16,0 0-8-16,0 8 14 16,6 3 12-16,3 1 13 15,5-1-31-15,3 2 5 16,0-1-1-16,5 0-5 16,2-1 0-16,4-3 2 15,4-2 1-15,2-3 7 16,2-3 1-16,-2 0-10 15,2 0 3-15,-3-1 4 16,-2-9 12-16,0 0-13 0,-2-1 11 16,-4-2-18-16,1 1 0 15,-3 1-7 1,0 0 3-16,-5 0-1 0,1 1-1 16,-1 2-2-16,-5-1 1 15,2 5 0-15,-3-2-3 16,-2 4 3-16,-1-3-2 15,-4 3 1-15,-2 2-6 16,-3 0 1-16,0 0-7 16,0 0-12-16,0 0-23 15,0 0-28-15,0 0-51 16,-3 2-61-16,-6 3-195 16</inkml:trace>
  <inkml:trace contextRef="#ctx0" brushRef="#br0" timeOffset="109931.1539">20806 10210 518 0,'0'0'31'0,"0"0"-27"16,0 0-4-16,0 0-4 0,0 0 4 15,0 94 69 1,0-62-18-16,0 6 6 0,0 7 1 15,0 3-21-15,0 2-7 16,0 1-10-16,0-4-10 16,2-2 15-16,1-2-7 15,0-6-14-15,0-6 7 16,0-5-7-16,0-7 3 16,-2-5-5-16,4-8 2 15,-5 0-4-15,1-5 1 16,-1-1 17-16,0 0 81 15,0 0 9-15,2-11-77 0,1-11-23 16,-2-3-5-16,2-6 0 16,-1-2-2-1,-1-4-1-15,4-7-1 0,-2 1 1 16,4-3 2-16,0 5-2 16,1 0-1-16,3 2 1 15,0 5 0-15,0 2 0 16,2 3 0-16,-1 2-2 15,0 4 2-15,1-2-4 16,1 2 7-16,-1 1-3 16,4 0 0-16,1 5-1 15,1 1-1-15,5 2-4 16,3 3 6-16,7 3 0 16,2 3 0-16,3 1 1 15,-2 4-2-15,-3 0 0 0,1 0 1 16,-7 4-5-16,-4 9 5 15,-2 3-1-15,-7 6-2 16,-3 4 2-16,-5 4 0 16,-4 2-4-16,-3 1 1 15,0-2 1-15,-4-1 2 16,-11-1 2-16,2 0-1 16,-8-2 1-16,-3 2 0 15,-3-1-1-15,0 0 2 16,-3-2 2-16,2 2-1 15,3-6 0-15,-1 0-1 16,6-5 1-16,3-2-3 16,2-1 0-16,3-4 0 0,0 0-1 15,5-3 3-15,-2-2 6 16,3 2-8-16,-3-2-4 16,3 0 1-16,1 0 2 15,1-2-12-15,-1-1-22 16,2 2-78-16,-4-1 11 15,3 0-26-15,-4-3-76 16,1 0-302-16</inkml:trace>
  <inkml:trace contextRef="#ctx0" brushRef="#br0" timeOffset="111080.6705">20887 10756 355 0,'0'0'9'15,"0"0"31"-15,0 0-34 16,0 0 25-16,0 0 37 16,0 0-24-16,-23-66 10 0,21 57-32 15,2 2 19-15,-1 2-26 16,1 3 29-16,0-1-1 15,0 3-9-15,0 0 6 16,0 0-32-16,0 0-8 16,-1 5-4-16,-1 11 1 15,1 5 3-15,-3 3 10 16,1 7 1-16,-2 1 20 16,1 4-3-16,1 2 6 15,0 1-9-15,0 2 16 16,3 1 2-16,-2-2-19 15,2-4 1-15,0-4-5 16,0-7 1-16,0-5 1 16,0-5-9-16,0-4-6 0,0-5 1 15,0-1 1-15,0-2-7 16,0-3 3-16,0 0-4 16,0 0 8-16,0 0-3 15,0 0 0-15,0 0 2 16,0 0-6-16,0-5-2 15,0-8 0-15,0-3-52 16,2-5-75-16,5-2-46 16,4-7-89-16,0-4-270 15</inkml:trace>
  <inkml:trace contextRef="#ctx0" brushRef="#br0" timeOffset="111440.1001">20965 10802 428 0,'0'0'72'16,"0"0"-33"-16,0 0 70 0,0 0 16 16,0 0-26-16,0 0-45 15,14-20-11-15,-11 17 6 16,2 2-35-16,-1-2-2 16,2 1-5-16,-1 2-7 15,5-2 0-15,-1 2-1 16,2 0-46-16,0 0-60 15,1 0 6-15,-1 0-64 16,-2 0-50-16,-3 0-171 16</inkml:trace>
  <inkml:trace contextRef="#ctx0" brushRef="#br0" timeOffset="112647.7033">21399 11040 568 0,'0'0'69'0,"0"0"-46"15,0 0 31-15,0 0 54 16,0 0-64-16,0 0-18 15,1-18-1-15,18 14-17 16,6 4-5-16,5-1-2 0,5 1 5 16,0 0 0-16,3 0 12 15,2 0 7-15,1 6-16 16,2 4-4-16,0 4-5 16,2 3-2-16,4 3 2 15,0 0 2-15,-5-1 5 16,3 1-5-16,-2 0-1 15,-2 2 5-15,0 0-4 16,-2 3 6-16,-1 3-4 16,-3 5 1-16,-2 4-3 15,-1 1 11-15,-3-1-10 16,2 0-3-16,-1-6 11 16,-1 0-9-16,-1 1 1 0,3-3 2 15,-1 4 17 1,4 1 52-16,3 2-54 0,-2 4-9 15,6 0 3-15,-2 6-2 16,2 0-2-16,1 3-1 16,-6 1-1-16,-2 4-8 15,-6-1 0-15,-4 3 1 16,-2 4 1-16,-7-1-2 16,-6-2 0-16,-1 0 4 15,-6-1-4-15,-1 3 0 16,-1 0 0-16,-2 0 5 15,1-2-4-15,-1-3 1 0,0-2 1 16,0 0-1-16,0 2 3 16,0-2-2-16,0 1 1 15,-4-2-2-15,-1-3 4 16,-4 0-5-16,6-5 11 16,-2-3-8-16,-2 1 8 15,2-3-7-15,1-4 6 16,-2-3-5-16,3-4 4 15,-1-4-9-15,0-5 6 16,0-5-7-16,3-5-1 16,1-5 1-16,0-3 3 15,-2 0-3-15,2 0 5 16,0 0-3-16,0-2-2 16,0-13-29-16,-4-4-96 15,-5-6-49-15,-7 2-26 0,-7-4-173 16</inkml:trace>
  <inkml:trace contextRef="#ctx0" brushRef="#br0" timeOffset="113059.0486">22643 12961 449 0,'0'0'147'0,"0"0"-50"16,0 0 15-16,0 0 4 15,0 0-3-15,0 0-7 16,-2-60-35-16,2 60-23 0,0 0-42 16,0 0-6-1,0 12-11-15,7 11 11 0,-1 7 0 16,-1 4 6-16,-1 5-6 16,-2 1 0-16,-2 2 1 15,0-1 0-15,0 1 1 16,0-6-2-16,0-2 0 15,0-6 5-15,0-8-5 16,3-6 0-16,2-6 3 16,5-6-1-16,6-2 18 15,10 0 32-15,8-5-21 16,9-12-14-16,0-7-15 16,2-1 4-16,-2-1-8 0,-4 3 2 15,-3 5-17 1,-4 8-20-16,1 8-15 0,-10 2-51 15,-5 0-79-15,-8 5-6 16,-8 7-165-16</inkml:trace>
  <inkml:trace contextRef="#ctx0" brushRef="#br0" timeOffset="113905.7679">22117 14371 554 0,'0'0'119'16,"0"0"29"-16,0 0-48 15,20-75 24-15,-20 59-13 16,0 2-32-16,0 1-45 16,0 3 0-16,-12 3-17 15,-6 3-10-15,-7 3-7 16,-13 1-2-16,-8 0 2 15,-3 10 0-15,-2 9 1 16,4 4 1-16,2 4-1 0,4 3-1 16,9 2 0-16,8 4 0 15,3 4 1-15,9 2 0 16,5 2-2-16,7 0-2 16,0-1 3-16,19-2 0 15,8-1 4-15,9-5-4 16,8-4 0-16,9-6 1 15,3-11-1-15,4-10 2 16,-4-4-2-16,1-3 7 16,-3-19-6-16,-6-7 9 15,-2-11-8-15,-7-3 6 16,-8-3-2-16,-8-9-5 16,-7 1 0-16,-6-4 0 15,-10 2-1-15,0 5-2 16,0 8 2-16,-16 7 0 0,-2 9-1 15,0 8 1-15,-3 6-1 16,-1 9 0-16,-4 1-2 16,-5 3-1-16,-9 0 2 15,-5 0 1-15,-4 12 0 16,1 2 2-16,2 4-1 16,4 1 0-16,9 6-3 15,10 2-66-15,15 1-69 16,8-1-126-16,0-5-469 15</inkml:trace>
  <inkml:trace contextRef="#ctx0" brushRef="#br0" timeOffset="114310.2885">21798 14647 930 0,'0'0'2'0,"0"0"3"16,0 0-4-16,0 0 14 16,0 0 30-16,0 0-38 15,82-36-6-15,-53 36 10 16,1 0-4-16,4 0 1 16,-1 0 15-16,7 0-9 15,-3 0-1-15,-1 0 2 0,1 2-3 16,-1 6-10-16,-9 4-2 15,-3 3 0-15,-6 2-2 16,-8 6 2-16,-4 4 2 16,-4 1-2-16,-2 5 3 15,0-4 11-15,0 0 10 16,0-2 10-16,0-8-16 16,0 0-18-16,5-7 5 15,8-1-1-15,8 0-4 16,6-5 7-16,8 0-5 15,5-1-2-15,2-3-31 16,0-2-104-16,-6 0-116 0</inkml:trace>
  <inkml:trace contextRef="#ctx0" brushRef="#br0" timeOffset="117850.9293">21764 13724 607 0,'0'0'75'0,"0"0"-51"0,0 0-11 16,0 0 17-16,0 0 4 16,0 0 1-16,107-17-18 15,-55 17-4-15,10 0 5 16,6 4-15-16,10 3 1 16,4 1-4-16,6 1 1 15,-1 3 4-15,-1 0-4 16,-4 1-1-16,-10 1 0 15,-5 0-2-15,-6 1 3 16,-8-1-2-16,-2 3 2 16,-11-2-2-16,-2 2 1 15,-6 0 0-15,-2 2-1 16,0 1 2-16,-3 4-1 16,-3 0 0-16,-5 3 1 15,-1 0-3-15,-3-1 3 0,-3 3-1 16,-3 2 0-1,1 1-1-15,-5-2 1 0,-3 5-2 16,0 4 2-16,0 2 0 16,-2 5 0-16,0 6 3 15,0 6 11-15,-5 6 5 16,-6 1 2-16,-3 8-3 16,-2 2-7-16,-2 1 25 15,0 0-25-15,-2-5 8 16,1-9-7-16,0-6 8 15,4-5 5-15,-1-3-13 16,0-7-3-16,0-2 14 0,1-6-17 16,0-3-4-16,2-4 1 15,-2-1-3-15,1-3 4 16,-3-2-5-16,-3-1 1 16,-5-1 0-16,-8-2 0 15,-7-2 1-15,-6-2 8 16,-4-4-5-16,-2-2-3 15,-2-3-2-15,-4 0 2 16,-6-3-1-16,-3 0 4 16,-11 0-4-16,-1-9 0 15,-1-6 0-15,-4-7 1 16,2-3-1-16,2-3-6 16,-2-5 6-16,0-2-12 15,-3-3 11-15,-2-6-11 0,0-2 12 16,3-3-8-16,13 1 8 15,10-1 6-15,8 0 5 16,7-1-8-16,8-6 2 16,2-11-3-16,8-4 2 15,7-4-4-15,11 0 0 16,10 2 0-16,1-4-6 16,21 0 0-16,10-3-4 15,6-1 4-15,9 2 6 16,1-1 0-16,1 10-1 15,0 8-1-15,2 12 0 0,-1 10 2 16,0 11 1-16,0 4-1 16,-2 10 0-16,-5 4-4 15,2 3 8-15,0 6-11 16,2 2 6-16,3 0-2 16,3 5-1-16,1 14 4 15,-1 1-2-15,0 2 2 16,-2-1 1-16,-4 0-1 15,-2-2 5-15,-6-2-11 16,-6-4 6-16,-5-4 0 16,-2 0 1-16,-1-4-1 15,3-1-71-15,0-4-94 16,1-7-321-16</inkml:trace>
  <inkml:trace contextRef="#ctx0" brushRef="#br0" timeOffset="119311.5145">21712 13709 701 0,'0'0'22'16,"0"0"34"-16,0 0 7 16,-52-97-22-16,36 63-13 15,2-5 17-15,-1 0 4 16,-3-2 2-16,-3-4-35 16,0-3 16-16,-3-4-11 0,0-5-10 15,-2-4 7-15,-1-2-18 16,3-5 2-16,1-2 2 15,4-7-6-15,1-2 2 16,2 0 0-16,4-2-1 16,-2-2-3-16,0 1 4 15,0-1 1-15,0 10 6 16,1 8-7-16,1 2 0 16,-1 8 1-16,2 0-1 15,2 3 1-15,-1 3-3 16,3 6 2-16,-1 2 0 15,2 6 4-15,3 1-4 0,0 4-1 16,-1 4 1 0,0 1 0-16,3 3 1 0,0 3 0 15,-1 4-1-15,1 2 3 16,-1 2 0-16,2 4-2 16,0 2-1-16,0-2 0 15,0 3 4-15,0 1-4 16,0 0-2-16,0 3 1 15,0 0-64-15,0 0-66 16,0 0-41-16,-1 0-140 16</inkml:trace>
  <inkml:trace contextRef="#ctx0" brushRef="#br0" timeOffset="119710.4787">20797 11984 424 0,'0'0'0'0,"0"0"4"16,0 0 3-16,0 0 7 16,0 0 148-16,0 0 23 15,-13 19-72-15,20-25-55 16,10-10-19-16,4-1-29 15,1-8-8-15,7-3 8 16,2-7-7-16,3-7 3 0,5-1-6 16,-1 0 6-16,-1 7-4 15,-4 8 0-15,-5 11-1 16,-3 7-1-16,-4 8 0 16,-5 2-2-16,1 9-2 15,-3 12 1-15,3 6 2 16,-5 4 1-16,4 0 0 15,1 2 0-15,4 0-1 16,4 2-1-16,6-1 1 16,8 4-86-16,3-6-134 15,-2-6-406-15</inkml:trace>
  <inkml:trace contextRef="#ctx0" brushRef="#br0" timeOffset="120639.5824">20419 12071 736 0,'0'0'70'16,"0"0"-32"-16,0 0-37 15,0 0 13-15,-120-12 16 16,78 14 13-16,2 8-9 16,8 2-5-16,9 1-19 15,10 1-8-15,8 2-1 16,5-1 4-16,2 2-4 16,21 0 2-16,7 2 5 0,5 1-6 15,-4-1 0-15,-4 0 3 16,-11 0-4-16,-5-1-1 15,-11 1 0-15,0 2-1 16,-11-2 2-16,-11 1 11 16,-8 0 25-16,3-3-20 15,3-1-11-15,8-4-2 16,9-1-4-16,7 0 0 16,0-4-14-16,26-1-69 15,10-6-86-15,7 0-273 16</inkml:trace>
  <inkml:trace contextRef="#ctx0" brushRef="#br0" timeOffset="122037.5916">20425 12430 616 0,'0'0'106'16,"0"0"-57"-16,0 0 35 16,-80-4-11-16,67 4-39 15,6 7-24-15,4 4-10 16,3 5-1-16,0 1 0 15,4-2 2-15,12-1-1 16,4-2 7-16,1-4-7 16,-1-5 5-16,-1-3-5 15,-6 0-2-15,-3 0-1 16,-5-11-2-16,-2-2-5 16,-3 0 9-16,0 2-32 15,-5 2 10-15,-3 2 9 0,3 4-9 16,-1 3 22-16,5 0-49 15,1 3-44-15,0 10 78 16,0-2 5-16,3 1 11 16,8-4 0-16,1-2 0 15,6-3-1-15,0-3 1 16,2 0 0-16,0-13 11 16,0-7 30-16,1-3-6 15,-1-1 2-15,-1-5-26 16,1-2 9-16,3-3-7 15,-5 0-5-15,7-3 0 16,-3-1-2-16,-1 4-6 0,-3 1 6 16,-5 8 12-1,-3 11 19-15,-6 5-1 0,-1 6-10 16,-3 3-20-16,0 0-6 16,0 0-8-16,0 12-1 15,-9 6 7-15,-2 6 2 16,0-1 1-16,3 4-1 15,2-2-2-15,5-2 2 16,1-1 1-16,0-3-1 16,3-3 0-16,10-3 8 15,6-4-7-15,5-2 3 16,0-4 8-16,5-3-7 16,-1 0 0-16,-7 0-5 0,-5 0 6 15,-10 0-6-15,-3-2 3 16,-3 2 2-16,0 0-5 15,0 0-4-15,-6 5-7 16,-9 7 11-16,0 7 2 16,2 1-2-16,5 1-5 15,2 1 5-15,6 0 2 16,0-5-2-16,0-3 0 16,3-4-2-16,8-3 2 15,3-2 1-15,2-5 0 16,0 0 0-16,1 0 1 15,-4-4 4-15,-2-6-6 0,-5-1-4 16,-2-2 4 0,-1 5-12-16,-3-1-8 0,0 1-11 15,0 5 22-15,-3 1-25 16,-3 2 8-16,-1 0-12 16,2 2 14-16,0 9 14 15,5-2 10-15,0-1-1 16,0 0 1-16,0-7 0 15,9 3 4-15,5-4-4 16,3 0 11-16,3-5 1 16,0-10-6-16,2-3 6 15,-3-2-3-15,-2-2 19 16,2-1 14-16,-2-1-2 0,2 1-4 16,-1 3-13-1,-5 4 7-15,-2 7 6 0,-4 1-22 16,-2 5-12-16,-4 3-4 15,-1 0-3-15,0 6-2 16,0 11 7-16,0 7-7 16,0 2 7-16,-3 3 2 15,-3-2 2-15,2-5-2 16,2-4-2-16,2-4 2 16,0-4 9-16,0-1-5 15,11-6 10-15,2-3 13 16,8 0 1-16,1 0-14 15,1-10-12-15,1-6-3 16,-1-1 2-16,-1 2-3 0,-3 2-41 16,-5 3-59-16,-4 8-16 15,-4 2 23-15,-6 2-36 16,0 16 79-16,0 3 46 16,0 2-2-16,-6-3 0 15,1-4 6-15,5-2-5 16,0-4 8-16,2-5-5 15,17-2 4-15,4-3-2 16,3 0 0-16,4-3-14 16,-3-5-175-16,-5-4 12 15,-7 0 177-15,-6 6 5 16,-5 0 160-16,-4 5 20 16,0 1-43-16,0 0-82 0,0 0-52 15,3 0-1-15,2 10-14 16,2 1-18-16,10 0-361 15</inkml:trace>
  <inkml:trace contextRef="#ctx0" brushRef="#br1" timeOffset="134332.4151">22365 13455 655 0,'0'0'118'0,"0"0"-80"16,0-108 10-16,0 66-18 0,0-5 0 15,0-1-19-15,0 0 1 16,0-5-1-16,0-2 21 16,-1-2-12-16,-5-3-18 15,0 2 17-15,-5 0 12 16,4-1-6-16,-1-1-7 16,-1-3 0-16,-1-6-1 15,-1-1-6-15,-2-2 1 16,-5 2-6-16,-3 5-6 15,-1-1 0-15,-5 1 7 16,-3-1-7-16,0 1 0 16,-1 1-1-16,0 2 2 15,1 1-2-15,1 2 2 16,1 0-2-16,3 4 4 16,0 2-6-16,1 6 5 0,3-1-2 15,-4 5 0 1,4-2 1-16,0 4 1 0,1 3-2 15,1 6 12-15,5 5-10 16,1 2 4-16,2 8-2 16,-1 1 11-16,5 6-7 15,-2-1-6-15,3 5 7 16,2 3-8-16,-4 1 1 16,5 1 1-16,-3 1-3 15,-1 0-1-15,4 0 0 16,-6 0 0-16,3 5-1 15,-1 5-1-15,-1 4-30 0,-1 3-50 16,0 3-41-16,0 5-20 16,2-1-79-16,-4 2-133 15</inkml:trace>
  <inkml:trace contextRef="#ctx0" brushRef="#br1" timeOffset="134572.7412">21503 11565 261 0,'0'0'96'15,"0"0"0"-15,0 0 44 16,0 0 76-16,0 0-100 16,0 0-62-16,3-42-12 0,15 20 4 15,4 4-40 1,6-2-1-16,4 1-10 0,2 6 5 16,3 9-5-16,-4 4-10 15,2 12-21-15,2 20 5 16,3 8 4-16,3 11-2 15,2 10-2-15,0 6-3 16,0 6-19-16,-5 0-74 16,-4-5-132-16</inkml:trace>
  <inkml:trace contextRef="#ctx0" brushRef="#br1" timeOffset="136275.8667">22388 12908 579 0,'0'0'88'0,"0"0"47"16,0 0-63-16,0 0 24 15,0 0-8-15,0 0-39 16,-4-75 12-16,18 50-4 0,1-3-49 16,-2-3 0-16,-1-3 2 15,0-1-9-15,-4-2 2 16,3 3 2-16,-3 1-5 15,-1 10 6-15,0 6-4 16,-2 9-1-16,-2 3-1 16,-1 5-7-16,1 0-1 15,0 13 7-15,1 11-7 16,1 3 8-16,-1 1 2 16,-1-3-2-16,1-1-4 15,-2-4 4-15,4-7 0 16,-3-3 3-16,2-5 2 0,-2-5-4 15,3 0-1-15,4 0 11 16,2-14 8-16,3-5-16 16,3-4 1-16,-1-3-3 15,3-1-1-15,-1 0 1 16,1 1-1-16,-5 5-27 16,-1 10-45-16,-3 11-60 15,-2 0-64-15,-3 5-60 16,-6 10-86-16</inkml:trace>
  <inkml:trace contextRef="#ctx0" brushRef="#br1" timeOffset="136885.4535">22749 12772 586 0,'0'0'69'16,"0"0"23"-16,0 0 8 15,0 0-37-15,0 0-44 16,0 0-19-16,-37-12 3 15,27 24 3-15,3 2 3 16,1 0-2-16,6-3-4 16,0 0 1-16,0-3-1 15,0 0 0-15,13-4 2 16,2-4 7-16,0 0-11 0,0 0 11 16,-3-1-12-16,-2-10 7 15,-4-3-3-15,-4-2-3 16,-2 2 2-16,0 0-3 15,-2 4 0-15,-11 3 2 16,0 3-2-16,3 4 0 16,-1 0-7-16,2 0 5 15,4 4-1-15,3 7-1 16,2 2-8-16,0-2-41 16,7 3-14-16,8 0-72 15,2-4-88-15</inkml:trace>
  <inkml:trace contextRef="#ctx0" brushRef="#br1" timeOffset="137564.2146">23199 12515 642 0,'0'0'62'15,"0"0"7"-15,0 0 26 16,0 0-45-16,0 0-28 0,0 0-13 16,-81-10-6-16,69 23 7 15,4 6-10-15,3 0 0 16,5 1 1-16,0 0 0 15,0 1-1-15,16-1 0 16,2-3-39-16,-1-8-279 16</inkml:trace>
  <inkml:trace contextRef="#ctx0" brushRef="#br1" timeOffset="138053.33">22887 12794 594 0,'0'0'116'16,"0"0"-7"-16,0 0-46 15,0 0 9-15,0 0-33 0,0 0-23 16,48-59 29 0,-23 42-20-16,2-1-6 0,0-3-5 15,-3-2-10-15,-3-4-1 16,-4 2-1-16,-6 0-2 15,-5 2 1-15,-4 5 7 16,-2 9-7-16,0 6-1 16,0 3-2-16,-11 3-9 15,-8 15 8-15,-1 3-1 16,-1 7 2-16,4-2 4 16,4-1 0-16,6-1-1 15,4-2-2-15,3-6-3 0,0 1 1 16,1-7-6-1,13-3-130-15,1-7-74 0,-2 0-385 16</inkml:trace>
  <inkml:trace contextRef="#ctx0" brushRef="#br1" timeOffset="138165.8984">23050 12637 663 0,'0'0'6'16,"0"0"-6"-16,0 0-34 15,0 0-75-15</inkml:trace>
  <inkml:trace contextRef="#ctx0" brushRef="#br1" timeOffset="138673.8577">23451 12680 901 0,'0'0'58'15,"0"0"-1"-15,0 0 38 16,0 0 2-16,0 0-67 16,0 0-30-16,-33 0-1 15,9 21 0-15,1 7 1 16,6-2 0-16,4 2 0 16,10 0 0-16,3-2 1 15,0-4-1-15,8-2 0 16,9-5-1-16,4-1-8 0,2-4 4 15,0-3-5-15,-2-4 4 16,-5 0 3-16,-7 0 3 16,-4-1 0-16,-5 1 0 15,0 2-10-15,0 4 4 16,0 4-3-16,-5 5 9 16,-4 2 2-16,2-1-2 15,6-1 1-15,1-1-4 16,0-2 6-16,13-1-6 15,13-5 2-15,10-4 1 16,6-2 0-16,3-3-34 16,-3 0-61-16,-8 0 19 15,-6-9 35-15,-7-2 41 16,-4 0 1-16,-6 3 3 0,-4 4 11 16,-5 4 48-16,0 0-35 15,3 0-28-15,4 1-11 16,7 12 7-16,6 4-21 15,5-3-95-15,3-2-196 16</inkml:trace>
  <inkml:trace contextRef="#ctx0" brushRef="#br1" timeOffset="146616.4378">822 13133 662 0,'0'0'24'15,"0"0"47"-15,0 0-48 16,0 0 26-16,0 0 1 16,0 0-12-16,0 0-36 15,-7 0-1-15,7 0 0 16,0 0-1-16,0 0-2 16,7 2 2-16,5 6 2 15,6-1-2-15,0 2-1 16,6-1 1-16,1 1 4 15,9-1 0-15,2-3-1 16,2-1 1-16,0-4-1 0,1 0-1 16,-3 0 1-16,-3-6-3 15,-5-5 2-15,-9-3 6 16,-7-1-8-16,-9 1 7 16,-3-1-6-16,0-2-1 15,-12 0-7-15,-10 0-29 16,-6 1-9-16,-7 4-9 15,4-1 15-15,3 4 26 16,1 1 3-16,13 2 10 16,4 3 10-16,4 0 12 15,3 3-9-15,3 0-13 0,0 0 0 16,5 0-9-16,12 10 7 16,7 5 2-16,3 2 1 15,6-1-1-15,-3 1 0 16,4 0 8-16,-7 2 3 15,-6-2 3-15,-3 0-12 16,-6 3 11-16,-6-1 3 16,-6 2-6-16,-2 6-8 15,-24 1 7-15,0 5-3 16,-3 2-6-16,6-2 0 16,2-10-196-16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53:40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18281 2605 602 0,'0'0'84'0,"0"0"-15"15,0 0 11-15,0 0 2 16,0 0-18-16,0 0-8 16,0 0-12-16,0 0-12 15,-5 0-12-15,5 0-20 16,0 0-3-16,0 0-26 16,0 0-34-16,0 0-44 0,0 0-90 15,0-3-333-15</inkml:trace>
  <inkml:trace contextRef="#ctx0" brushRef="#br0" timeOffset="273.9921">18281 2605 658 0</inkml:trace>
  <inkml:trace contextRef="#ctx0" brushRef="#br0" timeOffset="660.0392">18281 2605 658 0,'-27'-12'145'0,"27"12"-83"0,0-3 54 16,0 0-9-16,0-3-61 15,11 1-25-15,6-2-7 16,5 3-6-16,1 3 3 0,2 1-6 16,-2 0-5-16,-6 0 0 15,-1 0-5-15,-6 4 5 16,1 7-3-16,-7 0-6 15,-4 4 5-15,0 1-3 16,0 3 6-16,-13-1-2 16,-1-2 3-16,-2-3 4 15,6-4-4-15,2-3 0 16,5-2 1-16,3-1-1 16,0 0-2-16,0 1-10 15,9 1 12-15,5 3 0 16,6 1-3-16,-2 0 6 15,-4 3-3-15,-6-2 0 0,-4 5-1 16,-4 1-5-16,0 2-1 16,-2 2 1-16,-13 1 6 15,-4-3 1-15,-1 0 3 16,0-2-2-16,2-3 1 16,4-6 6-16,7 1-7 15,0-2 2-15,5-5-4 16,2 1-7-16,0-2-70 15,0 0-89-15,12-6-106 16</inkml:trace>
  <inkml:trace contextRef="#ctx0" brushRef="#br0" timeOffset="1351.6748">18934 2534 567 0,'0'0'197'15,"0"0"-153"-15,0 0 10 16,0 0 19-16,0 0 16 15,-93 3-15-15,82 7-44 16,5 2-29-16,3 0-1 16,3 5 0-16,0 0 0 15,12 2 0-15,6 3 5 16,1-1-5-16,-1 3 6 16,-6-1-6-16,-6 3 3 15,-6 0-6-15,0 2-1 16,-4 0 4-16,-19 0 6 0,-2-1-5 15,-5-2 17 1,0-3 11-16,6-4-8 0,5-4 1 16,10-6-21-16,6 0 1 15,3-5-2-15,4-1-32 16,23-2-82-16,7-4-114 16</inkml:trace>
  <inkml:trace contextRef="#ctx0" brushRef="#br0" timeOffset="1838.8745">19169 2627 856 0,'0'0'110'0,"0"0"-69"0,0 0 12 15,0 0-17-15,0 0-32 16,0 0 19-16,19 62 31 15,-16-30-22-15,-3 2-4 16,0 2-10-16,0-2 9 16,0-3-15-16,0-7 5 15,0-4 0-15,0-8-12 16,-2-3-2-16,2-5-3 16,0-4 1-16,0 0 14 15,0 0-7-15,0-11 3 0,0-14-8 16,0-8-3-1,0-5-11-15,2-3 0 0,4-3-4 16,0 2 8-16,3 4 7 16,4 5-2-16,-1 5 0 15,3 7 1-15,-2 9-1 16,1 5 0-16,-5 7-3 16,1 0 5-16,1 7-6 15,-4 16-1-15,-1 5 6 16,-3 5 2-16,-3 1 2 15,0-4 2-15,-4 3 1 16,-8-4-6-16,-3-5 4 16,1-4-4-16,1-6-31 15,6-3-112-15,3-7-86 16,4-4-79-16</inkml:trace>
  <inkml:trace contextRef="#ctx0" brushRef="#br0" timeOffset="1968.4978">19286 2767 719 0,'0'0'171'0,"0"0"-86"0,0 0 7 16,0 0-34-16,0 0-49 16,0 0-7-16,102-12-2 15,-68 12-22-15,5-6-194 16,-5-5-521-16</inkml:trace>
  <inkml:trace contextRef="#ctx0" brushRef="#br0" timeOffset="2144.9281">19727 2582 900 0,'0'0'146'16,"0"0"-136"-16,0 0-10 16,0 0-8-16,0 0 2 15,0 0 6-15,86 0-94 16,-58 0-158-16,-8 0-343 15</inkml:trace>
  <inkml:trace contextRef="#ctx0" brushRef="#br0" timeOffset="2319.9005">19862 2588 797 0,'0'0'72'0,"0"0"-57"15,0 0 18-15,0 0 88 16,0 72-46-16,0-40-50 15,0 5-16-15,0 0 0 16,0 0-4-16,-10 2-5 16,-4-7-81-16,-7-6-189 15</inkml:trace>
  <inkml:trace contextRef="#ctx0" brushRef="#br0" timeOffset="2635.351">18582 3302 812 0,'0'0'71'16,"0"0"-64"-16,0 0 29 15,81 3 116-15,-21-2-92 16,21 2-40-16,14 2 10 16,9 0 10-16,8 1-9 15,8 4-19-15,-3-2-12 16,-5-1 2-16,-11 0-5 0,-10-2 2 16,-10 0 0-16,-11 3-32 15,-9-6-132-15,-17-2-239 16</inkml:trace>
  <inkml:trace contextRef="#ctx0" brushRef="#br0" timeOffset="12359.4854">19239 2621 478 0,'0'0'75'0,"0"0"6"15,0 0-23-15,0 0 5 16,0 0 25-16,0 0-20 16,0 0-8-16,0 0-13 15,0-60-3-15,0 58 1 16,0-1-9-16,0 3-2 16,0 0-9-16,0 0-21 15,0 0-4-15,0 0-6 16,0 15-2-16,0 6 6 15,0 4 2-15,0 4 1 16,0 2 2-16,0 5-3 16,0 3 0-16,0 5 0 0,0-1 0 15,0 1 0 1,0-5 1-16,0-2 3 0,0-4-4 16,0-4 4-16,0-3-7 15,0-6 7-15,0 0-4 16,3-9 1-16,0 1-1 15,4-5-1-15,-4-3 1 16,-2-1 1-16,3-3 1 16,-4 1 2-16,0-1-2 15,1 0 0-15,-1 0 16 16,0 0-5-16,2-1 23 16,-1-13-16-16,-1-5-19 15,0-5-1-15,0-3 1 0,0-4 0 16,0 0 0-1,0-2-1-15,0-4 0 0,-1 0-4 16,1 1 1-16,0-1 2 16,0 3-4-16,0 2 0 15,0 2 3-15,1 3 2 16,7-2-2-16,2 3-1 16,2-2 1-16,-1 0 0 15,2 3 2-15,-1-1 0 16,1 3 2-16,-4 5-8 15,2 4 5-15,-3 4 0 16,-3 4 1-16,1 5-1 16,0 1-1-16,0 0-2 15,4 0 0-15,2 12 4 0,3 7-3 16,-1 1 0-16,-1 1 2 16,0 1 1-16,-2 2 1 15,1-2-1-15,-3-1 0 16,0 0 2-16,-3 2-2 15,1-1 0-15,-3 2 1 16,-2 2 3-16,-2 0-3 16,0 1 16-16,0 1-17 15,0 0 7-15,0 1 4 16,-6-4 4-16,0 1-11 16,3-4 2-16,-1 0 3 15,1 0 6-15,0-3-15 16,1 1 11-16,1-6-4 0,1 0-1 15,0-1-6-15,0-4-4 16,0-1 4-16,0-2 6 16,0-2-6-16,0-3-8 15,0-1-59-15,3 0-27 16,-3 0-49-16,3-11-88 16,-3-4-474-16</inkml:trace>
  <inkml:trace contextRef="#ctx0" brushRef="#br0" timeOffset="12620.026">19335 2921 624 0,'0'0'123'0,"0"0"-36"15,0 0-2-15,0 0 31 16,0 0-55-16,0 0-29 15,-10-4 0-15,10 4-15 16,5 0-9-16,11 0 6 16,8 0-11-16,0 0 2 15,3 0-5-15,1 0-1 16,-1 0-7-16,3-3-72 16,-7 1-85-16,-3-2-123 15</inkml:trace>
  <inkml:trace contextRef="#ctx0" brushRef="#br0" timeOffset="13386.6474">19631 2559 547 0,'0'0'149'15,"0"0"-65"-15,0 0-62 0,0 0 55 16,0 0-17-16,0 0-7 16,51-17-5-16,-32 17 3 15,4 0-2-15,2 0-17 16,2 0-4-16,1 0-8 15,2 0 6-15,0 0-11 16,-2 0-4-16,0 2-10 16,-4-2 10-16,0 1-8 15,-5 1-3-15,-5-2 0 16,-4 2 0-16,-5 0-8 16,-2-1-26-16,-2 1-65 15,-1 0-96-15,0 1-16 16,-7 0-110-16</inkml:trace>
  <inkml:trace contextRef="#ctx0" brushRef="#br0" timeOffset="13784.3302">19850 2562 621 0,'0'0'152'16,"0"0"-64"-16,0 0-19 15,0 0 15-15,0 0-52 16,0 0-22-16,-1 14 0 0,1 3 7 16,0 7 57-1,4-1-44-15,1 4-5 16,-1 0 0-16,-1 6-2 0,-3 2-12 16,0-1 3-16,2 2-1 15,-2 0-8-15,0-2 13 16,0-2-13-16,0 1-3 15,0-5 7-15,0 0-5 16,0-8 3-16,0 0-7 16,0-4 6-16,0-4-7 15,0 1 5-15,0-4-1 16,0-2-3-16,0-2-1 16,0-2-1-16,0-1 2 15,0 0-3-15,0 0-10 16,0-2-39-16,6 0-23 0,-1-2-49 15,3-12-243-15</inkml:trace>
  <inkml:trace contextRef="#ctx0" brushRef="#br0" timeOffset="15094.6705">20574 2875 42 0,'0'0'398'0,"0"0"-293"16,0 0-35-16,0 0 76 15,0 0-30-15,0 0-32 16,-30-5-11-16,30 5-34 15,0 0-1-15,0 0-9 16,0 0-7-16,0 0-13 16,16 0 20-16,4 0 25 15,14 0-30-15,0 0-3 0,3 0 0 16,1 0-13-16,-4 0 0 16,-1 0-3-16,-3 0 3 15,-3-4-4-15,-5-3-3 16,-4 1-1-16,-8 0 0 15,-2-3-3-15,-5-4-19 16,-3 1-16-16,0-7-14 16,-18 1-58-16,-10 1-2 15,-4 1 1-15,-5 5 51 16,5 3-7-16,7 5 40 16,7 1 24-16,6 2 2 15,2 0 1-15,5 0 5 16,4 0 64-16,1-1 15 15,0 1-6-15,6 0-46 0,16 0-30 16,5 0 11-16,3 0 9 16,-3 0-4-16,3 5 10 15,-5 7-7-15,-4 0-1 16,-2 5-4-16,-4 3 11 16,-3 2-15-16,-6 2 4 15,-4 1-6-15,-2-2-5 16,0 4-2-16,0-3 7 15,-14 2-4-15,-4-4 0 16,-1-1-5-16,0-2 1 16,2-2-2-16,4-1-1 15,5-2-52-15,7-1-76 0,1-6-80 16,0-7-195-16</inkml:trace>
  <inkml:trace contextRef="#ctx0" brushRef="#br0" timeOffset="16077.5645">21160 3043 531 0,'0'0'184'0,"0"0"-137"16,0 0 8-16,0 0 69 16,0 0 28-16,0 0-51 15,6 0-37-15,11-8-21 16,9-6-29-16,1-2 0 16,3-2-11-16,-3-2-2 15,-2-3 4-15,0-4-1 0,-7-2-4 16,-2 0-2-1,-2 0-4-15,-5 7 4 0,-2 5 2 16,-4 10 0-16,-3 4 0 16,0 3-9-16,0 0 1 15,0 0-14-15,0 7 15 16,-3 10 2-16,-7 3 5 16,4 4 0-16,2 0 3 15,4-3-1-15,0-1-2 16,0-5 0-16,12-3-3 15,5-3 3-15,4-3-2 16,2-3 2-16,-1-3-7 0,2 0 8 16,-3 0-1-1,-4-11 9-15,0-3-5 16,-5-6 3-16,0 1-7 0,-2-3-1 16,-2-2 1-16,0 0 3 15,0-2-3-15,-2 6 0 16,2 1-3-16,-4 5 5 15,-1 6-2-15,-1 2 1 16,-1 3-1-16,-1 3 0 16,0 0-2-16,0 0-7 15,0 9-6-15,0 8 15 16,0 7 0-16,-6-1 0 16,2-2 0-16,-1 0 3 15,1-3 2-15,2-5-1 16,1 0 0-16,1-6-4 0,0-2 0 15,0 2 3-15,0-5-5 16,0 0 2-16,1-2-25 16,5 0-52-16,3 0-92 15,-3-11-148-15</inkml:trace>
  <inkml:trace contextRef="#ctx0" brushRef="#br0" timeOffset="16497.6683">21635 2900 618 0,'0'0'134'16,"0"0"-110"-16,0 0 19 15,0 0 20-15,0 0-23 16,41-75-30-16,-34 56 21 16,-5-1-8-16,-2 0-4 15,0 1-3-15,0 4 3 16,0 4 0-16,0 4 12 16,-3 5-14-16,1 0-1 15,2 2-14-15,0 0-4 16,0 0-1-16,0 0-4 0,0 9-10 15,0 7 17-15,0 4 11 16,0 1-3-16,0-1 19 16,5 2-19-16,-1-2 11 15,1-3-15-15,-1-1 6 16,-1 1-4-16,-1-5-6 16,1 2-17-16,-3-3-148 15,0-10-302-15</inkml:trace>
  <inkml:trace contextRef="#ctx0" brushRef="#br0" timeOffset="16686.5319">21555 2677 977 0,'0'0'111'16,"0"0"-95"-16,0 0-16 15,0 0-1-15,0 0-43 16,0 0-42-16,27 29-49 16,0-16-176-16</inkml:trace>
  <inkml:trace contextRef="#ctx0" brushRef="#br0" timeOffset="17501.8047">22425 3043 738 0,'0'0'124'15,"0"0"-80"-15,0 0 97 16,0 0 14-16,0 0-58 15,0 0-31-15,-2-12-29 0,5-5-23 16,9-5-5-16,-2-3-2 16,4-4-7-16,-1-4 2 15,-2-4-1-15,1-4-1 16,-3 2 0-16,-2 0 0 16,-1 4 3-16,1 10-3 15,-5 11 0-15,-2 9 0 16,3 3 0-16,-3 2-6 15,0 0-1-15,0 5-13 16,3 16-1-16,0 9 21 16,2 5 2-16,-2-1 4 0,3-4-5 15,-1-4-1-15,3-6 0 16,-2-8-7-16,-2-4 10 16,1-5-8-16,-3-1 5 15,3-2-2-15,6 0 2 16,5-14 22-16,5-7-2 15,3-8-14-15,4-7-3 16,-1-3 0-16,0-2-1 16,-6 7 2-16,-4 7-1 15,-4 8-3-15,-6 9-3 16,-4 6-3-16,-3 4-36 16,1 0-69-16,-1 4-157 15,0 10-7-15,0 2-329 16</inkml:trace>
  <inkml:trace contextRef="#ctx0" brushRef="#br0" timeOffset="18041.0045">22923 2713 863 0,'0'0'63'0,"0"0"-63"15,0 0 0-15,0 0 79 16,0 0-27-16,3 97 4 16,-3-65-1-16,0 3-19 0,0-3 3 15,0-3-23-15,0-5-7 16,0-5 3-16,0-6-9 16,0-6 2-16,0-3-5 15,0-3 4-15,0-1 0 16,0 0 5-16,0 0 22 15,0-11 0-15,3-9-29 16,0-5-2-16,1-6 2 16,0-4 0-16,5-7-2 15,-1 2 0-15,1-2-7 16,2 3 7-16,0 6 0 16,3 5-5-16,-1 8-4 15,2 4-11-15,0 4 15 16,0 3-8-16,0 7 6 15,-1 2-3-15,-4 0 4 0,2 0 6 16,-5 11-2-16,-1 6-2 16,-3 5-1-16,-3 7 0 15,0-2 5-15,-4 4-1 16,-11-2 1-16,-6-2 0 16,-1-3 1-16,2-3 2 15,1-4 0-15,8-4-2 16,4-5-1-16,7-2-12 15,0-6-76-15,15 0-153 16,15-6-44-16</inkml:trace>
  <inkml:trace contextRef="#ctx0" brushRef="#br0" timeOffset="18440.8836">23569 2712 719 0,'0'0'180'15,"0"0"-69"-15,0 0 16 16,0 0-18-16,0 0-74 16,0 0-29-16,1-11-6 15,-10 17 0-15,-7 11 3 16,-5 3 11-16,-1 5 12 0,-1-1-9 15,3 1-4-15,1-1-2 16,5 4-3-16,3-6-1 16,5 0 0-16,4 1-4 15,2-7-1-15,0-1-2 16,3-2-1-16,14-2 1 16,5-5 6-16,7 0 7 15,5-5-8-15,4-1 0 16,1 0-4-16,-3 0-2 15,-4 0 0-15,-7-1-14 16,-7 0-42-16,-8 1-48 16,-8 0-176-16,-2 0-424 0</inkml:trace>
  <inkml:trace contextRef="#ctx0" brushRef="#br0" timeOffset="18874.6499">22518 3430 91 0,'0'0'379'16,"0"0"-354"-16,0 0 39 15,0 0 30-15,0 0-77 16,0 0 34-16,11 9 37 0,0-3-35 16,-4-4 4-1,3 4 13-15,1 0-17 0,4 3-34 16,9 4-16-16,12 2-3 16,16 3-38-16,10-3-150 15,9-7-487-15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54:36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1329 2665 94 0,'0'0'300'16,"0"0"-241"-16,0 0-13 15,0 0 48-15,0 0-16 16,0 0-28-16,0 0 12 0,0 0 7 15,-29-8-31-15,29 8-20 16,0 0-18-16,0 0 2 16,0 0-4-16,0 0 2 15,8 0-1-15,15 0 0 16,17 0-5-16,8 0 6 16,13-6 0-16,5-4-2 15,11-2 2-15,-1 0 10 16,2-3-8-16,-8 1 1 15,-3-3-3-15,-9 5-3 16,-4-3 3-16,-11 3 0 16,-7 5 7-16,-12 0-7 15,-8 6 0-15,-10-1-1 16,-4 2-3-16,-2 0 4 16,0 0-1-16,0 0 7 0,0 0-13 15,-2 5 7 1,-7 7-41-16,0 3-51 0,-4-8-194 15</inkml:trace>
  <inkml:trace contextRef="#ctx0" brushRef="#br0" timeOffset="1320.2718">6439 688 461 0,'0'0'119'15,"0"0"-67"-15,0 0 15 16,0 0-11-16,0 0-1 16,0 0-17-16,0 0-11 15,0 0-12-15,0 0-15 16,0 5-6-16,0 9 6 0,0 6 0 16,0 2 0-16,0 5 0 15,0-1 10-15,0 2-7 16,0-3 0-16,0-3 14 15,3-5-10-15,0-1-2 16,0-5 15-16,2-1-2 16,-1-4-14-16,1-3 6 15,-2-1 5-15,3-2-15 16,-2 0 20-16,7 0-10 16,8 0 16-16,11-9 4 15,7-8-9-15,7-5-2 16,3 0-11-16,-4 1-8 0,-2 0 2 15,-7 1-4 1,-8 3 2-16,-4 2-4 0,-4 6-19 16,-1 0-18-16,-5 5-71 15,5 1-1-15,-8-1-100 16,-4-3-273-16</inkml:trace>
  <inkml:trace contextRef="#ctx0" brushRef="#br0" timeOffset="24970.79">1110 2721 273 0,'0'0'208'0,"0"0"-147"15,0 0 15-15,0 0 3 16,0 0 11-16,0 0-25 16,0 0-17-16,0 0 11 15,-6 0-9-15,6 0-14 16,0 0-3-16,0 0-7 15,0 0 18-15,0 0-24 16,0 0-5-16,0 0-14 0,0 0-1 16,0 0-7-16,0 0 7 15,9 0-6-15,7 5 6 16,7 1 1-16,15-3 0 16,4 4 1-16,12-3-1 15,10-1-1-15,5 0 11 16,4-3-11-16,-3 0-2 15,2 0 2-15,-1 0 0 16,-2 0 4-16,-2 0-2 16,-7-3-4-16,-5 3 1 15,-6-2 1-15,-6 2 0 16,-3 0 7-16,-8 0-7 16,-1 0-2-16,-5 0 2 15,-6 0 2-15,-3 0 0 0,-2 0-2 16,-2 0 0-16,-3 2 5 15,-5-2-4-15,1 0 1 16,-6 0 6-16,3 1-5 16,3-1-3-16,-1 0 0 15,2 2 6-15,2-2-6 16,3 3-14-16,4-3 0 16,3 0-51-16,-2 0-115 15,2 0-63-15</inkml:trace>
  <inkml:trace contextRef="#ctx0" brushRef="#br0" timeOffset="28029.6442">5943 4082 428 0,'0'0'99'15,"0"0"-15"-15,0 0 4 16,0 0-25-16,0 0-30 16,0 0-22-16,-12 23-9 0,5-7 0 15,1 6 12-15,1 3 18 16,5-1-13-16,0-3 2 15,0-2-11-15,6-5-7 16,10-5 1-16,2-1 3 16,2-5-6-16,5-3 9 15,-1 0-9-15,-2-3 7 16,-5-8-8-16,-7 1 8 16,-3-2-8-16,-7-1 0 15,0 1 2-15,0 0-2 16,-14 1-20-16,0 4 17 15,-2 5-7-15,-2 2-17 0,-4 0-33 16,-1 14-81 0,-5 3-167-16</inkml:trace>
  <inkml:trace contextRef="#ctx0" brushRef="#br0" timeOffset="29997.39">16388 4328 114 0,'0'0'546'16,"0"0"-529"-16,0 0-4 15,0 0-4-15,0 0 23 16,0 0-24-16,0 0-8 16,-4 8 0-16,4-2 7 15,0 4-1-15,0-1-4 16,0 0 9-16,0-1 0 16,0 0-3-16,0-5 4 15,3 2 1-15,7-5-2 16,2 0 35-16,-1 0-2 15,3-3 4-15,-1-7-13 16,0-3-18-16,-4 2 0 16,-3 0 12-16,-5 3-15 0,-1 2 20 15,0 2-3-15,-3 1 8 16,-13 3-37-16,-2 0-2 16,-1 0-4-16,2 7 2 15,4 6 1-15,4 2-22 16,4 0-145-16,5-7-107 15</inkml:trace>
  <inkml:trace contextRef="#ctx0" brushRef="#br0" timeOffset="31879.9628">13342 4313 707 0,'0'0'60'0,"0"0"-3"0,0 0-20 15,0 0 2-15,0 0 21 16,0 0-4-16,0 0 4 16,-17-27-25-16,17 27-20 15,-3 0-15-15,3 0-11 16,-3 7-2-16,-4 11 13 16,0 1 1-16,1 0 1 15,-1-1 2-15,5-2 4 16,1-4-7-16,-1-2 0 15,2-6 0-15,0-2-2 0,0-2-2 16,0 0 3-16,5 0 3 16,7 0 10-16,-2-6-5 15,1-10 3-15,-4 2-10 16,-4-2 2-16,-3 2 5 16,0 1-8-16,0 2-2 15,-10 3 2-15,-3 6-17 16,-4 2-49-16,-3 0-84 15,-4 0-195-15</inkml:trace>
  <inkml:trace contextRef="#ctx0" brushRef="#br0" timeOffset="33363.1774">9341 4247 476 0,'0'0'186'16,"0"0"-168"-16,0 0-18 16,0 0 7-16,0 0-7 15,0 0 42-15,0 0-14 16,-35 35 0-16,34-28 4 16,1 0-6-16,0-2-10 15,0-4-6-15,0 0 1 16,0-1-7-16,6 0 24 15,4 0 28-15,2 0-14 0,-3-7-36 16,-1 0 7-16,-3 4 11 16,-5 1 5-16,0 2 23 15,0 0-25-15,0 0-16 16,0 0-8-16,-3 0-2 16,-5 0-2-16,0 12-6 15,2 1-63-15,1 1-147 16,5-5-328-16</inkml:trace>
  <inkml:trace contextRef="#ctx0" brushRef="#br0" timeOffset="58711.8058">5783 2677 508 0,'0'0'55'0,"0"0"-30"16,0 0 8-16,0 0-13 15,0 0 73-15,0 0 3 16,0 0-67-16,-3 0 20 16,3 0-33-16,3 0-14 15,17 0 11-15,12 0-2 16,12 0 5-16,9 0-16 0,7 0 15 15,6 7-10-15,0 0-2 16,5-1 0-16,2 3 15 16,0-2-14-16,3 1 4 15,-3-2-8-15,-3-1 10 16,-7-2-10-16,-5 0 0 16,-9-3 0-16,-7 0 13 15,-9 0-12-15,-12 0 22 16,-11 0 21-16,-2-3-34 15,-8 3 35-15,0-2-18 16,0 2-24-16,0-1 6 16,0-1-3-16,0 1-6 0,0-1 0 15,0 2-52 1,3 0-15-16,1 0-125 0,4 8-16 16,-1-8-417-16</inkml:trace>
  <inkml:trace contextRef="#ctx0" brushRef="#br0" timeOffset="61643.4007">6189 4478 641 0,'0'0'32'16,"0"0"-32"-16,0 0 0 15,0 0 1-15,0 0 15 16,0 0-3-16,0 0-4 15,0 26 11-15,0-24-11 0,0-2-1 16,0 0 14 0,0 0 63-16,0 0-44 0,0 0 51 15,0 0-28-15,6 0-59 16,-3-3 27-16,0-2-28 16,-2 3 16-16,-1-2 20 15,0 1-39-15,0 1 17 16,0 1-18-16,0 1-31 15,0 0-53-15,0-2-148 16,0-1-571-16</inkml:trace>
  <inkml:trace contextRef="#ctx0" brushRef="#br0" timeOffset="72141.8034">12624 5586 379 0,'0'0'116'15,"0"0"-38"-15,0 0 9 16,0 0-50-16,0 0 38 0,0 0 66 16,0 0-119-16,0 0 20 15,11-2-41-15,-11 2 12 16,0 0-13-16,0 0 18 15,0 0-24-15,0 0 6 16,5 0 0-16,2 0-12 16,6 0 13-16,3 0-1 15,6 2 0-15,5 3 6 16,4 0-6-16,3 1 0 16,2 1 3-16,2-1-12 15,-2-1 9-15,8 2 0 16,3 0-1-16,3 2 15 0,7-3-14 15,2 2 0 1,3-2 1-16,0 1 9 0,4 0-6 16,-1-2-4-16,1 3 6 15,1-2 16-15,-4 2-22 16,-2 3 0-16,-3-2 2 16,-1 3 2-16,-2-2-4 15,5 1 0-15,1 0-2 16,0 0 11-16,-1-1-9 15,-3 2 0-15,-4-2 1 16,-2-2-21-16,0 1 20 16,1-1 0-16,0 1 1 15,-3-1 27-15,2-1-28 16,1 0 9-16,-1-3-7 16,3 2 32-16,-1-3-21 0,-2 3-8 15,-2-1 4-15,-4-2 16 16,-6 1-18-16,-6-2-5 15,-8 1 5-15,-6-1 22 16,-5 0-21-16,-4-1-5 16,-1-1-3-16,-6 2 20 15,-2-2-19-15,1 1-1 16,-2-1 9-16,1 0-6 16,-1 0 7-16,0 0-10 15,1 0 0-15,-1 0 12 16,3 0-12-16,-2 0 0 15,1 0-37-15,-1-8-1 0,-1-17-314 16</inkml:trace>
  <inkml:trace contextRef="#ctx0" brushRef="#br0" timeOffset="72987.8686">13808 3953 746 0,'0'0'54'16,"0"0"-52"-16,0 0 13 15,0 0 14-15,0 0-14 16,0 0 37-16,25-37-52 16,-20 52 15-16,-1 12-27 15,-1 4 20-15,1 5-8 16,-4-2 6-16,0-5 23 16,0-4-16-16,2-1 9 15,3-8-12-15,2-1 29 16,5-3-27-16,3-5-12 15,7-3 119-15,9-4-100 0,8 0 47 16,9-3-56 0,4-11 4-16,1-3-9 0,2-3 0 15,-2-3-5-15,-2 1 0 16,0-3 7-16,-2 0-25 16,-3-1 16-16,-1 1-70 15,-3 1-14-15,1-1-112 16,-1-3-118-16</inkml:trace>
  <inkml:trace contextRef="#ctx0" brushRef="#br0" timeOffset="79870.1576">6053 4185 305 0,'0'0'35'0,"0"0"47"16,0 0 22-16,0 0-55 15,0 0 24-15,0 0-51 16,0 0 46-16,0-15-28 16,0 12-20-16,0-1 41 15,0 4-52-15,0-3 36 16,0 3 9-16,0-2-44 16,0 2 29-16,0 0-23 15,0 0-11-15,0 0 27 0,0 0-27 16,0 0-3-1,0 0-2-15,0 0 18 0,0 0-25 16,0 0 7-16,0 5-1 16,0 7-15-16,3 4 16 15,2 0 0-15,1 3-4 16,1-2 23-16,2 0-19 16,-3 0 0-16,-1-2 3 15,2-2-18-15,-1-2 16 16,0-2-1-16,-2-1 0 15,1-3 15-15,-4-1-17 16,0-1 2-16,3-2 0 16,-3 0-11-16,2-1 11 15,3 2 0-15,-3-2 38 16,5 0-31-16,1 0 45 0,1 0-40 16,0-7-9-1,1-2 26-15,4-3-15 0,-5-4-13 16,5-1 0-16,-1-4 25 15,0 0-28-15,0-4 2 16,-1 0 0-16,2 2-5 16,-1-1 6-16,-2 1-1 15,4 2 0-15,-4 3 19 16,0-1-21-16,-3 5 2 16,1-1 0-16,-2 6-19 15,-1-1 25-15,-2 3-6 16,0 3 0-16,-2 1 13 0,0 0-14 15,-1 0 1-15,1 2 0 16,-3-2-19-16,5 2 20 16,-5-1-1-16,0 1 0 15,4 1 7-15,-4 0-25 16,0-1 18-16,3 1-66 16,-3 0 36-16,2 0-56 15,2 0-3-15,-1 0 23 16,0 0-85-16,-2 0-87 15</inkml:trace>
  <inkml:trace contextRef="#ctx0" brushRef="#br0" timeOffset="82447.238">4456 4754 604 0,'0'0'84'16,"0"0"-60"-16,0 0 98 16,0 0-62-16,0 0-19 15,0 0-36-15,0 0 13 16,-14-8-20-16,1 28 4 0,-2 9 19 16,0 9 51-16,3 7-70 15,1 9 26-15,2 2-3 16,5 2-15-16,4-5 10 15,0-3-20-15,0-9 0 16,18-7 6-16,7-9 0 16,10-8-7-16,8-9 1 15,6-8-99-15,5 0-39 16,-3-13-119-16,-4-7-209 16</inkml:trace>
  <inkml:trace contextRef="#ctx0" brushRef="#br0" timeOffset="82934.2643">4863 4945 723 0,'0'0'0'16,"0"0"0"-16,0 0 4 16,0 0-2-16,0 0 16 15,-42 72 38-15,38-36-46 16,4-2 48-16,0-2-33 15,0-3-24-15,7-9 17 16,8-4-7-16,3-10-11 16,0-3 21-16,1-3-18 0,-1 0 32 15,0-14-29-15,2 0-2 16,-3-5 14-16,-2 2-15 16,-1-1-3-16,-5 2 0 15,-1 3 16-15,-3 9-13 16,-4 1-3-16,-1 3-11 15,0 9 11-15,0 18-35 16,-1 8 35-16,-9 6 0 16,-2 1 16-16,-2-2-19 15,2-4 3-15,2-5 0 16,0-4-12-16,-1-10 16 16,6-5-4-16,1-5 0 15,4-4 18-15,0-3-18 16,0 0 44-16,0 0 38 15,12-16-34-15,10-2-46 0,7-4-2 16,0-4 0-16,3 0-67 16,-4-1-12-16,5 0-61 15,-5-3-98-15,-1-1-196 16</inkml:trace>
  <inkml:trace contextRef="#ctx0" brushRef="#br0" timeOffset="83194.5187">5367 4850 672 0,'0'0'9'0,"0"0"82"16,0 0-39-16,24 104-12 15,-15-63-10-15,0 3-14 16,-3 4 53-16,-3 0-52 15,-3-1 5-15,0-5-16 16,-2-3 16-16,-14-5-22 16,-4-2 0-16,-5-3 0 15,-3-2-6-15,-8-8-87 16,-6-4-191-16</inkml:trace>
  <inkml:trace contextRef="#ctx0" brushRef="#br0" timeOffset="86383.6137">18760 4680 498 0,'0'0'88'15,"0"0"37"-15,0 0-73 16,0 0 58-16,0 0 3 16,0 0-55-16,0 0 21 15,0 0-53-15,12-43-7 16,-14 43-19-16,-15 15 7 15,-3 9-7-15,-4 7 0 16,0 5 7-16,5 1 6 16,4 2-8-16,7-3-5 15,8-2 6-15,0-1 14 16,0-2-14-16,17-3-6 16,4-1 4-16,6-3-2 15,5-3-2-15,6-7-1 16,4-6-25-16,2-8-127 15,-5 0-66-15,-8-9-421 0</inkml:trace>
  <inkml:trace contextRef="#ctx0" brushRef="#br0" timeOffset="86693.7234">19021 4811 692 0,'0'0'109'15,"0"0"-60"-15,0 0 4 16,0 0-23-16,0 0 38 16,0 0-24-16,83-12-30 15,-59 20 18-15,-4 4 4 16,-3 0-31-16,-7 4 18 16,-1 1-12-16,-9 1-11 15,0 2 0-15,0 1 12 16,-19 1-3-16,-4 0 1 15,-7-1-5-15,2-3 22 16,4-4-26-16,9-6-1 16,9-4 0-16,6-4-11 15,0 0-22-15,13-3-125 0,19-18-134 16,5-4-360-16</inkml:trace>
  <inkml:trace contextRef="#ctx0" brushRef="#br0" timeOffset="86898.3003">19349 4806 649 0,'0'0'185'0,"0"0"-106"16,0 0-5-16,0 0 8 15,0 0-50-15,0 0-31 16,-21 5 50-16,11 15-23 16,2 2-18-16,3 2-8 15,5-3 20-15,0-2-22 0,0-2 0 16,7-4 0-1,9-1-10-15,10-5-68 0,3-7-106 16,3 0-129-16</inkml:trace>
  <inkml:trace contextRef="#ctx0" brushRef="#br0" timeOffset="87272.3492">19657 4775 798 0,'0'0'72'0,"0"0"-49"16,0 0-23-16,0 0 45 0,0 0 13 15,-13 89-1-15,9-64-54 16,0 0 6-16,-5 0-9 16,-1-5 10-16,-1-3-26 15,-1-5 13-15,-6-7-122 16,4-3 41-16,0-2-76 15,5 0-21-15,4-6 45 16,5-7 83-16,0 1 53 16,0-1 73-16,0 4 131 15,0 4 7-15,3 2-70 16,-1 3 8-16,2-1-45 16,1 1-78-16,3 0 18 15,3 0-32-15,7 0-1 16,3 0-11-16,7 0 0 0,12 0-18 15,7 3-79 1,5-3-209-16,1 0 2 0</inkml:trace>
  <inkml:trace contextRef="#ctx0" brushRef="#br0" timeOffset="87918.8271">20179 4778 756 0,'0'0'71'0,"0"0"1"0,0 0 103 16,0 0-79-16,0 0-4 16,0 0-61-16,-1-9-30 15,1 9 40-15,0 0-35 16,0 0-6-16,0 0 0 15,0 6 5-15,0 7-5 16,0 4 11-16,0 2-7 16,0 4 18-16,0 1-12 15,1 1-10-15,2 1 0 16,-2-3 23-16,1-2-23 16,2-4 0-16,-1-4 6 15,1-3 6-15,-1-3-8 16,2-3-4-16,-1-4 0 15,5 0 24-15,5 0-8 0,5-7-16 16,2-10 15-16,6-5-17 16,-2-4 8-16,0 0-6 15,-1 1 0-15,-6 3 3 16,-5 7-4-16,-6 6 1 16,-4 4 0-16,-2 5-25 15,-1 0 22-15,0 0-6 16,0 0 7-16,0 14-19 15,0 4 19-15,0 2 2 16,2-1 0-16,-2 0-7 16,1-7 7-16,2-1 0 15,0-6 0-15,2-4 12 16,2-1-12-16,3 0 0 0,5-3 0 16,5-9 24-16,4-5-20 15,-2-2-4-15,-1-5 0 16,0 0 17-16,-2-5-20 15,-2 1 3-15,-1 2-34 16,-5 5 31-16,2 5-115 16,-4 5-34-16,-3 0-291 15</inkml:trace>
  <inkml:trace contextRef="#ctx0" brushRef="#br0" timeOffset="89132.3439">20972 4545 526 0,'0'0'122'16,"0"0"1"-16,0 0-8 16,0 0-14-16,0 0 18 15,0 0-78-15,7-33-18 0,-4 33-23 16,2 2 13-16,0 17-13 16,5 5 1-16,3 8 6 15,-4 3 30-15,-1 1-36 16,-4 3 11-16,-4 0 4 15,0 3 7-15,0 2-16 16,-12 4-7-16,-6 2 7 16,-3-1-7-16,-4 0 8 15,-3-5-8-15,-2-4 0 16,-2-6 12-16,0-2-12 16,-4-6 0-16,-5-6 3 15,0-4-8-15,-4-3 5 16,-6-4-70-16,-2-6-170 15,-1-3-665-15</inkml:trace>
  <inkml:trace contextRef="#ctx0" brushRef="#br0" timeOffset="94618.7869">9284 4098 358 0,'0'0'85'0,"0"0"-35"16,0 0-32-16,0 0 84 0,0 0-88 16,0 0 52-16,0 0-34 15,0-3-30-15,0 3 50 16,0 0-46-16,0 0-5 16,0 0-1-16,0 0 24 15,0 0-24-15,0 0 0 16,0 0 3-16,0 0-11 15,0 0 11-15,0 0-3 16,0 0 0-16,0 0 12 16,0 0-13-16,0 0 1 15,0 0 0-15,0 0-1 16,0 0 1-16,0 0 0 0,0 0-7 16,0 0 29-16,0 0-26 15,0 0 4-15,0 0 0 16,-3 1-16-16,3 2 16 15,0 3 0-15,0 1-5 16,0 1 19-16,0 2-14 16,0 0 0-16,0 3 5 15,0 0-6-15,0 1 3 16,0-1-2-16,0 3 0 16,0-4 10-16,0 0-10 15,0-2 0-15,0-3 10 16,0-2-16-16,0 0 11 15,0-1-5-15,3-1 0 16,-1 0 21-16,-2-1-21 16,5 1 0-16,-2 1 3 0,0-1-3 15,0 1 0-15,2 1 0 16,-2-3-8-16,-2 1 26 16,2 0-18-16,-1-3 0 15,-1 0 3-15,0 0-4 16,1 0 20-16,1 0 10 15,3 0 77-15,8 0-88 16,2-6 53-16,9-5-61 16,-1-1-6-16,2-3 13 15,-1-2-17-15,3 0 0 0,-1-4-2 16,-1 1 24-16,2 0-27 16,-7 6 5-16,-2 2 0 15,-5 2-15-15,-4 6 15 16,-3 2 0-16,-4 2-2 15,-1 0 12-15,-2 0-17 16,0 0 7-16,0 0 0 16,0 0-27-16,0 0 23 15,0 0 4-15,0 0 0 16,0 0-28-16,0 0 15 16,0 0 9-16,0 0-50 15,0 0 41-15,0 0-78 16,1 0-20-16,1-5-170 15</inkml:trace>
  <inkml:trace contextRef="#ctx0" brushRef="#br0" timeOffset="106017.7749">5642 2556 486 0,'0'0'79'0,"0"0"-79"16,0 0-19-16,0 0-7 16,0 0 25-16,0 0 1 15,0 0 0-15,0 0 21 16,78 82-21-16,-42-65 36 16,13 2-24-16,8-2 50 15,13-1-53-15,8 1 14 16,4 1 33-16,6-5-56 15,-3-4 46-15,1-4-26 16,-6-5-6-16,-9 0 16 16,-10 0-27-16,-10-7-2 0,-6-5 15 15,-8 2 8 1,-3 2-19-16,-7-1-5 0,-8 0 1 16,-8 5-11-16,-8 0 10 15,-3 2 0-15,0-1-5 16,-15 1-76-16,-18 2-57 15,-13 0-117-15,-8 0-82 16</inkml:trace>
  <inkml:trace contextRef="#ctx0" brushRef="#br0" timeOffset="106506.6704">5485 2634 539 0,'0'0'33'16,"0"0"-33"-16,0 0-10 15,0 0 4-15,0 0 12 16,0 0-1-16,-57-50 37 16,62 50-42-16,14 0 0 15,5 9-13-15,6 7 10 16,4 5 3-16,6 3 0 15,6 2 13-15,4 4-12 16,6 0 7-16,9-1-3 16,6 1 37-16,4-2-26 15,8-3 17-15,2-6-33 0,2-5 12 16,-5-10 6-16,3-4-12 16,-6 0 14-16,-7-1 4 15,-7-12-4-15,-11 0-18 16,-8-5-2-16,-7 1 1 15,-6 3-7-15,-5 0 6 16,-10 8 0-16,-8-1-6 16,-5 5 8-16,-5 0-6 15,0 2-50-15,0 0-27 16,-16 0 74-16,-6 0-17 16,-7 0 0-16,-6 4 10 15,-5 1-15-15,0-2 13 0,-8 1-14 16,-4-2-67-16,-6 0-65 15,-4-2 6-15</inkml:trace>
  <inkml:trace contextRef="#ctx0" brushRef="#br0" timeOffset="106762.6715">5631 2640 237 0,'0'0'5'15,"0"0"58"1,109 89-49-16,-51-55 14 0,9 1 42 16,11-3-57-16,5-3 77 15,4-4-33-15,5-2-51 16,8-5 28-16,10-4-34 15,8-8-7-15,9-6-315 16</inkml:trace>
  <inkml:trace contextRef="#ctx0" brushRef="#br0" timeOffset="113816.2939">1245 5634 304 0,'0'0'74'15,"0"0"15"-15,0 0-34 16,0 0 64-16,0 0-44 16,0 0-3-16,0 0 20 15,-17-38-74-15,14 35 53 16,3 1 5-16,-2-3-71 15,2 3 93-15,0-1-98 0,0 1 35 16,0 2-14-16,0 0 7 16,0 0-15-16,0 0-13 15,0 0 9-15,0 0-37 16,0 0 28-16,0 9 0 16,0 6-14-16,0 5 39 15,0 0-25-15,0 0 0 16,2 4 3-16,2-4-23 15,4 3 20-15,-5-1 0 16,2-2 0-16,3-4 24 16,-3-5-26-16,-1-4 2 15,-1-7 0-15,-1 0-21 16,-2 0 29-16,4 0-8 0,6 0 49 16,4-14-38-16,7-4 27 15,7-6-38-15,0-2 6 16,2 1-13-1,-3 1 7-15,3 5 0 0,-9 0-3 16,4 5-9-16,-4 1-2 16,-4 5-17-16,-1 2-98 15,-4 3-1-15,3 1-71 16,-8 0-114-16</inkml:trace>
  <inkml:trace contextRef="#ctx0" brushRef="#br0" timeOffset="114551.5072">1128 5535 593 0,'0'0'81'0,"0"0"6"15,0 0-54-15,0 0-9 16,0 0-23-16,0 0-1 0,0 19 9 16,0 3-25-1,4 2 22-15,1-1-6 0,-1-2 15 16,4-2 8-16,2-2-18 15,2-6 2-15,9-5 2 16,6-4 23-16,9-2-30 16,17-2-4-16,3-15-9 15,2-6-225-15</inkml:trace>
  <inkml:trace contextRef="#ctx0" brushRef="#br0" timeOffset="119636.6115">8701 6797 565 0,'0'0'43'0,"0"0"4"0,0 0 15 16,0 0-41-16,0 0 83 16,0 0-46-16,0 0-56 15,0-3 62-15,0 3-61 16,0 0 9-16,0 0-3 15,0 0 19-15,0 0-25 16,0 0-3-16,0 0 11 16,0 0-18-16,0 0 7 0,0 0 0 15,0 0-3-15,0 0 14 16,0 0-11-16,0 0 0 16,0 0 5-16,0 0-16 15,0 0 11-15,0 0 0 16,0 0-1-16,0 0 12 15,0 0-11-15,0 0 0 16,0 0 4-16,0 0-17 16,0 0 13-16,0 0 0 15,0 0-1-15,0 0 15 16,6 0-14-16,4 0 0 16,-1 3 1-16,3 0 13 15,0 0-6-15,-2-1-8 16,5 0 5-16,-5 1 22 15,3 0-19-15,-2-2-8 0,-2-1 12 16,1 1-6-16,-4-1-1 16,1 0-5-16,-4 0 0 15,-3 0 19-15,0 0-19 16,0 0 0-16,0 0 4 16,0 0-4-16,0 0 0 15,0 0 0-15,0 0-2 16,0 0-20-16,0 0-3 15,0 0-101-15,0 0-179 16</inkml:trace>
  <inkml:trace contextRef="#ctx0" brushRef="#br0" timeOffset="134715.969">1262 6919 613 0,'0'0'120'0,"0"0"-31"15,0 0-54-15,0 0 48 16,0 0-39-16,0 0 23 16,0 0-29-16,-3 0-32 0,3 0 24 15,0 0-29-15,0 0 7 16,0 0-5-16,0 0 8 16,9 0-11-16,4 0 40 15,1 1-37-15,5 1 35 16,1 1-27-16,4-1-10 15,4 0 29-15,2-2-29 16,6 4-1-16,5-3 0 16,1 1 21-16,3-2-21 15,0 0 0-15,-2 0 3 16,0 0-7-16,-1 0 4 16,-5 0 0-16,-3-5-4 15,-8-1 19-15,1 1-15 16,-8 1 0-16,-1-1 0 0,-5 1 3 15,-2 1-2-15,4 1-1 16,-5-1 0-16,2-1 10 16,-6 1-10-16,3 1 0 15,-3-3-22-15,-1 0 8 16,0 0-89-16,-5 2-83 16,0 0-34-16,0-3-473 15</inkml:trace>
  <inkml:trace contextRef="#ctx0" brushRef="#br0" timeOffset="135417.4031">1304 6924 41 0,'0'0'102'0,"0"0"-14"16,0 0-43-16,0 0 50 15,0 0 3-15,0 0-14 16,-20 0 25-16,20 0-89 16,0 0 42-16,0 0-12 15,0 0-50-15,0 0 37 16,0 3-33-16,0-1-1 15,0 5 40-15,0-4-33 16,8 3 27-16,10-1 5 16,1 3-3-16,7-2 33 0,8 0-62 15,2-2 10 1,4 3-13-16,-1-4 14 0,0 4-17 16,-1-2-4-16,-2-2 0 15,-2 0 5-15,-2-3 2 16,-1 0-7-16,-4 0 0 15,-2 0 18-15,-4 0-18 16,-3 0 19-16,-4-3-6 16,-5-1 28-16,-2 1-39 15,-4 3 11-15,-3-1 6 16,0 1-9-16,0 0-3 16,0 0-7-16,0 0 5 0,0 0-5 15,3-2 0-15,0 2 0 16,3-3-1-16,0 1-19 15,0 2 1-15,-2-3-52 16,1 1-63-16,-2 2 2 16,-3-2-121-16,0-1-368 15</inkml:trace>
  <inkml:trace contextRef="#ctx0" brushRef="#br0" timeOffset="140776.3189">8729 6774 614 0,'0'0'98'0,"0"0"-56"0,0 0 30 15,0 0-44-15,0 0 45 16,0 0 12-16,0 0-84 16,5 0 23-16,11 0-20 15,-2 0 5-15,6 0 26 16,4 3-32-16,-1-1 4 16,0-1 0-16,1 2 11 15,-2-3-7-15,0 1-11 16,-2-1 4-16,1 0-20 15,-3 0 13-15,-3 0-98 16,2 0-72-16,-4 0-421 0</inkml:trace>
  <inkml:trace contextRef="#ctx0" brushRef="#br0" timeOffset="141500.0705">9648 6746 649 0,'0'0'84'0,"0"0"-65"15,0 0 13-15,0 0 22 16,0 0-13-16,0 0 71 16,-18-4-83-16,18 4-21 0,0 0 4 15,0 0-7 1,0 0-5-16,7 0 28 0,11 1-5 15,2 5 47-15,5-1-42 16,2 0-28-16,1-1 30 16,-1 0-27-16,0-1-3 15,-3-3 0-15,-2 0 17 16,-6 0-17-16,-5 0 0 16,-5 0 0-16,-5 0 7 15,1 0-7-15,-2 0 0 16,0-1-24-16,0-4-191 15,0-2-343-15</inkml:trace>
  <inkml:trace contextRef="#ctx0" brushRef="#br0" timeOffset="144321.2794">12015 6793 406 0,'0'0'293'16,"0"0"-199"-16,0 0-78 15,0 0-4-15,0 0 24 16,0 0-25-16,0 0 37 16,-3 6-47-16,8-2 7 15,12 3 60-15,9 0-15 16,2-2-21-16,5 0 1 15,1-3-30-15,-1 1 26 16,1-3-29-16,-4 0 11 16,-2 0-20-16,-2 0 9 15,-3 2-54-15,-4 0-50 16,0 3-97-16,-4-1-109 16</inkml:trace>
  <inkml:trace contextRef="#ctx0" brushRef="#br0" timeOffset="144846.6625">12949 6974 553 0,'0'0'168'0,"0"0"-100"16,0 0 27-16,0 0-18 16,0 0 32-16,0 0-21 15,19 0-82-15,-1 0 28 16,3 0-23-16,1 0-8 0,0 0 32 16,3 0-31-16,-3 0 2 15,-1 0 1-15,-3 0 13 16,-4 0-16-16,-1 0-4 15,-3 0 5-15,-3 0-4 16,-4 0-1-16,-1 0 0 16,-1 0 0-16,-1 0 5 15,0 0-5-15,0 0 0 16,0 0-8-16,0 0 3 16,0 0-82-16,0 0-104 15,-1 0-111-15</inkml:trace>
  <inkml:trace contextRef="#ctx0" brushRef="#br0" timeOffset="146264.9041">8495 6793 650 0,'0'0'0'0,"0"0"0"16,0 0 31-16,0 0-11 15,121 42 82-15,-68-33-19 0,7-3-64 16,16 3 55-16,3-3-72 16,8-1 22-16,1 0-10 15,-2-2 7-15,-5-3-10 16,-5 0 2-16,-8 0-11 16,-6 0 41-16,-13-5-24 15,-9-2 1-15,-13 0 31 16,-8 1-43-16,-8 2 43 15,-7-1-24-15,-1 2-27 16,-1 1 36-16,-2 1-30 16,0 1-6-16,0 0 0 15,0 0 8-15,0 0-10 16,7 0 2-16,-3 0 0 16,4 0-14-16,0 0 14 15,-1 0-13-15,3 0 9 0,-1 0-52 16,6 0 16-16,3 0-99 15,6-6-125-15,4-1-321 16</inkml:trace>
  <inkml:trace contextRef="#ctx0" brushRef="#br0" timeOffset="147434.2719">12045 7031 327 0,'0'0'114'16,"0"0"-77"-16,0 0 1 15,0 0 50-15,0 0-19 16,0 0 35-16,-51-16-26 0,51 12-63 16,0 1 7-16,0-1 15 15,0 0-34-15,0 0 42 16,0-1-45-16,7-2 6 15,3 1-6-15,-1 0 20 16,-1-1-20-16,1 1 0 16,-3 0 4-16,0-2 14 15,3 1-12-15,-1-2 5 16,-2 1 18-16,1 1-21 16,0 0 31-16,-1 2-9 15,4 0-23-15,4 0 13 16,1 2-17-16,8 2-3 15,3-1 0-15,6 2 13 16,7 0-13-16,3 0 5 0,5 0 6 16,2 2 7-16,-1 2-11 15,1 1-6-15,1 1 5 16,2-2 20-16,3 1-21 16,-2-1 2-16,-3-1-1 15,-7-2 11-15,-6-1-5 16,-5 0-12-16,-7 0 17 15,-8 0 1-15,-1 0-10 16,-9 0-8-16,-1 0 9 16,2 0-4-16,-1 0-5 15,2 0 0-15,3 0-2 16,2 0 12-16,-2 0-10 16,4 1 0-16,-4 0 4 0,-2 1-14 15,-4-2 12 1,-1 0-2-16,-5 0 0 0,0 0 5 15,0 0-7-15,0 0 2 16,0 0 0-16,0 0-11 16,0 0 7-16,0 1-50 15,-6 2-56-15,-8-2-269 16</inkml:trace>
  <inkml:trace contextRef="#ctx0" brushRef="#br0" timeOffset="148777.8477">15668 6841 377 0,'0'0'149'0,"0"0"-94"0,0 0 46 16,0 0-47-16,0 0 49 15,0 0-11-15,-48-9-21 16,47 9 31-16,1 0-51 15,0 0 3-15,0 0-12 16,0 0-34-16,0 0 24 16,0 0-9-16,0 0-21 15,0-3 40-15,1-1-38 16,18 1-4-16,8-1 0 16,9 3 8-16,7 1-8 0,7 0 0 15,3 0 0-15,3 0-9 16,2 5 12-16,6 2-3 15,1 0 0-15,-4 1 6 16,-1-3-6-16,-3 1 0 16,0 0 8-16,-1-1-13 15,-3 1 7-15,-6-3-2 16,-5 0 0-16,-9-3 5 16,-11 0-5-16,-6 0 0 15,-6 0 1-15,0 2-13 16,-4 0 12-16,-2-1 0 15,3 1-1-15,-4-2 12 16,-3 0-11-16,4 0 0 0,-4 1 0 16,0-1-5-16,0 2 8 15,0-2-3-15,0 0 0 16,0 0 9-16,0 0-12 16,0 0 3-16,0 0 0 15,0 0-9-15,0 0 9 16,0 0-3-16,1 1 3 15,1 5-83-15,2 3 33 16,1 1-121-16,-1-4-160 16</inkml:trace>
  <inkml:trace contextRef="#ctx0" brushRef="#br0" timeOffset="150469.9295">18919 6875 512 0,'0'0'74'0,"0"0"22"16,0 0-54-16,0 0 2 15,0 0 10-15,0 0-5 16,0 0-4-16,26 0-35 16,-5 0-10-16,3 0 7 15,4 0 19-15,2 5-13 16,0 1 1-16,2 0-6 15,1 2 38-15,2-2-43 16,-1 0 8-16,3 1 8 16,5-2-3-16,2-1 26 15,9 1-27-15,1-2-10 16,1-1 16-16,1 1-20 0,-5-2-1 16,1 2 0-1,-3 0 23-15,-5-1-20 0,-6 1-3 16,0 0 9-16,-5-3 18 15,-3 1-20-15,1 0-2 16,-2-1 1-16,-3 1 14 16,0 1-20-16,-1-1 0 15,-3 1 14-15,0 1-16 16,0-3 4-16,-2 0-2 16,-2 0 0-16,2 0 14 15,-1 0-14-15,2 0 0 16,-3 0 2-16,3 0-8 15,-2 0 6-15,2 0 0 0,-2 3 0 16,-2-3 8-16,-4 0-8 16,-2 0 0-16,-2 0 4 15,-6 0-17-15,1 0 18 16,-3 0-5-16,-1 0 0 16,0 0 27-16,0 0-27 15,0 0 0-15,0 0 9 16,0 0-23-16,0 0 14 15,0 0 0-15,0 0-5 16,0 0 14-16,0 0-9 16,0 0 0-16,0 0 3 15,0 0-22-15,0 0-11 0,0 0-27 16,0 5-54 0,0-1-89-16,0 1 107 0,0-2-278 15</inkml:trace>
  <inkml:trace contextRef="#ctx0" brushRef="#br0" timeOffset="166870.2594">1209 7006 555 0,'0'0'66'16,"0"0"-66"-16,0 0 0 16,0 0 13-16,0 0 3 15,0 0 46-15,0 0-49 16,0 0 9-16,11-7-1 0,-9 4-21 15,1 1 0 1,-3-1 12-16,0-1 9 0,0-1-4 16,0 1-17-16,0 1 7 15,0 0-13-15,0 1 6 16,0-3 0-16,0 2 0 16,0 2 33-16,0 1-32 15,0 0-1-15,0 0 19 16,0 0 11-16,0 0-21 15,0 0-1-15,0 0-8 16,0 0 21-16,0 0-26 16,0 0 5-16,7 1 0 15,1 9-28-15,10 2 29 16,-1 3-1-16,6 0 0 0,4 2 16 16,3-3-16-16,1-2 0 15,5-2 8-15,5-3-21 16,0-2 13-16,5-2 0 15,2-3-7-15,1 0 32 16,3 0-25-16,-1 0 0 16,-3-3 6-16,1-5-10 15,-6-1 4-15,-1 1 0 16,1-6-4-16,-4 5 30 16,-3-7-26-16,-5 1 0 15,0 2 2-15,-4 1-3 16,-5 1 1-16,-3 0 0 15,-5 2 11-15,-2 1 10 16,-7 5-11-16,2-1-10 0,-2 2 4 16,-4 0 7-16,1-1-11 15,-2 3 0-15,0 0-1 16,0 0 13-16,0 0-15 16,0 0 3-16,0 0-58 15,0 0 41-15,0 0-84 16,0 0-81-16,0 0-183 15</inkml:trace>
  <inkml:trace contextRef="#ctx0" brushRef="#br0" timeOffset="167582.3937">1243 6972 427 0,'0'0'58'15,"0"0"-4"-15,0 0-49 16,0 0 62-16,0 0-28 16,0 0-3-16,-3 2-32 15,3-1 8-15,0 1-12 16,0 2 0-16,5 1 10 0,14 3-12 16,-2 0 6-16,5 3 0 15,4-1 38-15,3 1-34 16,2 0 13-16,0-3-14 15,2-2 5-15,0 0 13 16,1 0-25-16,-1-5 0 16,0-1 35-16,1 0-22 15,-1 0 0-15,6-1 8 16,1-8-18-16,-3 1 19 16,-1-1-22-16,-3-2 0 15,0 0-1-15,-8-1 13 16,3 1-12-16,-4 2 0 15,-4-1 18-15,-4 3-19 0,1-2 1 16,-3 2 0-16,-1 2-8 16,0-1 8-16,-6 0-8 15,-2 3-29-15,-2 1-51 16,-3 0-13-16,0 1-37 16,0-1-209-16</inkml:trace>
  <inkml:trace contextRef="#ctx0" brushRef="#br0" timeOffset="168101.1624">1501 7079 473 0,'0'0'13'15,"0"0"-5"-15,0 0-16 16,0 0 16-16,0 0-8 15,0 0 38-15,30 5 31 16,-10-5 10-16,0 0-40 0,5 0-10 16,-1 0 27-1,3 0-55-15,0-2 28 0,1 2-29 16,3-1 12-16,5-1-12 16,0 1 0-16,-3-3 0 15,3 1-3-15,-3-3 21 16,-5-2-18-16,0 2 3 15,-4-5 2-15,-5 2 56 16,-2-4-45-16,-4 4 21 16,1 2-24-16,-2-1 6 15,1 1-20-15,-1 4 1 16,0 1-16-16,4 2 9 0,1 0-69 16,-1 0 15-16,2 0-89 15,2 0-88-15</inkml:trace>
  <inkml:trace contextRef="#ctx0" brushRef="#br0" timeOffset="169519.0284">7419 7078 694 0,'0'0'35'0,"0"0"52"16,0 0-38-16,0 0-33 16,0 0 74-16,0 0-44 15,0 0-4-15,0 0-41 16,0 0 24-16,0 0-25 16,0 0 0-16,0 0 8 15,0 0-21-15,0 0 13 16,6 0 0-16,5 0-6 15,5 0 35-15,2 1-29 0,6 4 0 16,4-1 8-16,2-2-3 16,5 1-5-16,5-1 0 15,3-1 0-15,6 1 18 16,-1-2-18-16,3 0 0 16,-4 0 5-16,3 0-16 15,3 0 11-15,5 0 0 16,5 0-2-16,0-2 15 15,1-2-13-15,-1 2 0 16,-5 0 1-16,-3 0-10 16,0 1 9-16,-7-2 0 15,-2 3 1-15,-4 0 29 0,-9-1-29 16,-3 1 7-16,-5 0 4 16,-2 0 26-16,0 0-27 15,0 0-11-15,0 0 8 16,4-2 19-16,0 2-22 15,4 0-5-15,5 0 10 16,2 0-6-16,5 0-4 16,-3 0 0-16,-1 0 0 15,-2 0 20-15,-4 0-24 16,-5 0 4-16,-1 0 0 16,-6 0-10-16,-3 0 19 15,-5 0-9-15,0 0 1 16,-2 0 32-16,0 0-21 0,-1 0-12 15,-1 0 19 1,0 0 0-16,0-2-15 0,-5-1-4 16,-1 1 0-16,0 1 23 15,0 0-24-15,0 1 1 16,3 0 0-16,1 0-12 16,1 0 12-16,-1 0 0 15,2 0-2-15,2 0-13 16,-2 0 7-16,0 0-33 15,9 0-65-15,-5 0-50 16,5 0-298-16</inkml:trace>
  <inkml:trace contextRef="#ctx0" brushRef="#br0" timeOffset="170537.3305">10910 7196 593 0,'0'0'46'0,"0"0"22"15,0 0-18-15,0 0-24 16,0 0 106-16,0 0-63 15,-7-9 19-15,7 9-27 16,0 0-47-16,4 0 2 0,14 0-16 16,7 0 3-16,6 0-19 15,7 0 20-15,3 1-4 16,4 6 0-16,4 0 30 16,2 1-29-16,4 0-1 15,7 1 10-15,7-3-8 16,8 2-2-16,1 1 0 15,0-3-6-15,1 3 35 16,2-3-30-16,-5 0 1 16,-2 2 0-16,-5-5-25 15,-6 1 26-15,-7 0-1 16,-5 2 0-16,-3-4 24 0,-5 2-24 16,-3 1 0-16,1-2 7 15,-4 2-3-15,0-4 5 16,-1 1-9-16,-2-1 22 15,-1-1-8-15,-2 0 7 16,-1 3-21-16,-3-3 6 16,0 0 6-16,0 0-12 15,-3 0 0-15,0 0 7 16,-4 0 21-16,-4 0-28 16,-6 0 0-16,-4 0 3 15,-3 0-16-15,0 0 13 16,-3 0 0-16,6 0-1 15,2 0 3-15,3 0-14 0,4 7-23 16,7 1-72-16,5 1-32 16,6-4-153-16</inkml:trace>
  <inkml:trace contextRef="#ctx0" brushRef="#br0" timeOffset="171566.6118">14455 7115 514 0,'0'0'48'0,"0"0"-44"16,0 0-4-16,0 0 14 15,0 0-14-15,0 0 16 16,-7 14 2-16,7-9 30 16,0 1-11-16,0 3 2 15,7-2 32-15,7 0-55 16,4 0 45-16,8-2-21 16,4 2-33-16,6-1 47 15,4-2-47-15,8 2 6 16,1-1 22-16,6 2-34 15,4-4 30-15,-1 2-31 0,0 1 4 16,3-1 11 0,5 4-2-16,2-1-13 0,4 0 0 15,-5 3 23-15,-4-2-25 16,-5 2 2-16,-2-4 0 16,6 3 10-16,2-4 7 15,4 1 11-15,2 2 2 16,-3-2-5-16,-9-3-25 15,-8 1 0-15,-4-3 4 16,-8 1-2-16,-5-1 5 16,-3-2-7-16,-6 2 8 15,-4-2 16-15,1 1-15 0,-3-1-9 16,-3 0 8 0,1 2-5-16,-4-2-2 0,-1 0-1 15,-3 0 0-15,-2 0 9 16,-3 0-9-16,0 0 0 15,-1 0 2-15,-1 0-14 16,-1 0 12-16,0 0-2 16,3 0-8-16,5 1-105 15,4 0-20-15,5-1-138 16,5 0-462-16</inkml:trace>
  <inkml:trace contextRef="#ctx0" brushRef="#br0" timeOffset="172622.9828">17661 7202 599 0,'0'0'67'15,"0"0"-47"-15,0 0-10 16,0 0 15-16,0 0-25 16,0 0 41-16,4 16-22 15,22-10 78-15,9-1-74 0,7 1 1 16,6-3-3-16,4 2 7 16,3 1-16-16,5-1-12 15,4 1 15-15,5-1-11 16,0 1-4-16,3 1 0 15,-2 0 2-15,2-4 28 16,-2 1-8-16,-1 0-20 16,-2 2 11-16,2-3 3 15,0 0-11-15,5 0-5 16,6 1 3-16,8 0 28 16,2 2-27-16,-1 0-2 15,-3-1 21-15,-5 2-32 16,-2-1 9-16,-7-2 0 15,-8 0-1-15,-3-3 27 16,-6-1-26-16,-6 2 0 0,-8-2 6 16,-8 0-4-16,-10 0 19 15,-5 0-21-15,-7 0 41 16,-2 0-29-16,-3 0 24 16,0-2-36-16,1 0 12 15,1 0 2-15,2 1-14 16,3 0 0-16,-1 1-3 15,3 0 25-15,-3 0-22 16,-3 0 0-16,2 0 0 16,-8 0-20-16,0 0 20 0,-2 0 0 15,-1 0 0-15,0 0-4 16,0 0-11-16,0 0 15 16,0 0-30-16,0 0 14 15,0 0-72-15,0 6-2 16,0 0-74-16,0-4-319 15</inkml:trace>
  <inkml:trace contextRef="#ctx0" brushRef="#br0" timeOffset="179765.7901">1692 2902 830 0,'0'0'75'16,"0"0"-55"-16,0 0 35 16,0 0-55-16,0 0 11 15,0 0-23-15,0 0 6 16,0 0 6-16,-9 40-5 16,9-17 15-16,0 4-10 15,0-5 0-15,10-2 11 16,4-6-11-16,1-3 3 0,2-6-3 15,0-2 0 1,1-3 18-16,1 0-10 0,2 0 9 16,0-10 33-16,1-5 19 15,-2-2-65-15,-4 1 6 16,-4-1-6-16,0 0 17 16,-6 2-15-16,-2 5-6 15,-1 4 8-15,-1 4-3 16,-2 2-5-16,0 0-9 15,3 0 6-15,0 18-23 16,0 7 17-16,3 8 9 16,-6 4 0-16,0-3-4 15,0 0 4-15,-15-5 0 16,0-5 0-16,-6-1 6 16,-1-6-6-16,-5-3 0 15,7-5 1-15,0-2-16 16,9-5 15-16,4-2 0 0,5 0 1 15,2 0 18-15,0 0-7 16,0 0-12-16,0-6 6 16,0 1-15-16,3-2 11 15,9-1-2-15,5 0 0 16,5 3 16-16,3-2-10 16,5 4 1-16,2-1 6 15,6 1-10-15,2 3-3 16,1 0 0-16,0 0-2 15,-2 0-14-15,0 0-97 0,-11-4-206 16</inkml:trace>
  <inkml:trace contextRef="#ctx0" brushRef="#br0" timeOffset="180531.2788">2621 3026 719 0,'0'0'163'0,"0"0"-135"16,0 0 26-16,0 0-49 16,0 0 24-16,0 0-15 15,37 2 15-15,-16 0-29 16,0-1 0-16,3 1 1 15,-2 2-17-15,-1-1 16 0,-3 5-114 16,-6-1-119-16,-9 1-323 16</inkml:trace>
  <inkml:trace contextRef="#ctx0" brushRef="#br0" timeOffset="180695.3874">2687 3221 665 0,'0'0'27'0,"0"0"-12"16,0 0 55-16,0 0-43 15,94 5-17-15,-57-5-20 16,6 0 9-16,-4 0-209 0</inkml:trace>
  <inkml:trace contextRef="#ctx0" brushRef="#br0" timeOffset="182115.2057">3902 2825 85 0,'0'0'725'15,"0"0"-606"-15,0 0-81 16,0 0 19-16,0 0 40 16,0 0-33-16,2-12-13 15,-2 12-46-15,0 0-5 16,-5 0 0-16,-14 14 0 15,1 6 0-15,-9 4 0 0,3 5 4 16,2 2-7-16,7 2 11 16,-1 3-8-16,7-1 0 15,1 0 15-15,8-1-15 16,0-1 0-16,14-2 8 16,9-1-20-16,12-4 12 15,11-4-80-15,3-2-110 16,-1-12-417-16</inkml:trace>
  <inkml:trace contextRef="#ctx0" brushRef="#br0" timeOffset="186516.7704">4226 2839 643 0,'0'0'96'0,"0"0"2"16,0 0-93-16,0 0 123 16,0 0-50-16,0 0-23 15,0 0-41-15,-5-17 1 16,0 17-17-16,3 10 4 16,-1 7 5-16,-1 0 32 15,2 1-39-15,2 0 0 16,0-3 0-16,0-1 17 0,0-3-17 15,0-2 0-15,11 0 5 16,0-4 6-16,4 0-11 16,2-3 0-16,1-2-4 15,1 0 31-15,2 0-29 16,-3-9 2-16,-2-3 0 16,-4 3 11-16,-2-2-11 15,-5 5 0-15,-5 2 0 16,3 0 17-16,-3 4-9 15,0 0-8-15,0 0-4 16,0 14-15-16,0 6 19 16,-6 7 0-16,-4 1-1 0,-1 1 11 15,-2-1-10 1,-2-2 0-16,-4-5 2 16,2-3-7-16,-4-2 5 0,2-6 0 15,2-4-9-15,3-1 27 16,6-2-18-16,2-3 0 15,6 0 0-15,0 0 12 16,0 0-11-16,0 0-1 16,0-8 0-16,6 0 5 15,6 2-5-15,1 1 0 16,-2 1 5-16,7 1-3 16,-3 1-2-16,1 0 0 15,3 2-1-15,1 0 11 16,5 0-10-16,2 0 0 15,1-3-78-15,1-3-107 0,-3-2-272 16</inkml:trace>
  <inkml:trace contextRef="#ctx0" brushRef="#br0" timeOffset="186811.9891">4696 2992 814 0,'0'0'147'0,"0"0"-117"0,0 0-15 16,0 0 11-16,0 0-21 15,0 0 33-15,13 47-32 16,-13-24 7-16,0-1-6 15,0 1-5-15,0-5-2 16,-4-2 0-16,-5-5-38 16,-3-3-41-16,-4-2-38 15,5-6-129-15,-2 0-180 16</inkml:trace>
  <inkml:trace contextRef="#ctx0" brushRef="#br0" timeOffset="186942.0015">4636 3116 408 0,'0'0'165'0,"0"0"-20"15,0 0-36-15,0 0-16 16,0 0-19-16,0 0-55 0,73-13 0 16,-56 13-19-16,3 3 6 15,6 1-24-15,2-4-10 16,-1 0-226-16</inkml:trace>
  <inkml:trace contextRef="#ctx0" brushRef="#br0" timeOffset="187398.766">5006 2997 709 0,'0'0'174'16,"0"0"-64"-16,0 0-5 15,0 0 32-15,0 0-107 16,0 0 42-16,-10-13-61 16,10 13-2-16,0 0-13 15,-2 0 4-15,-2 8 0 16,2 6-10-16,-1 3 32 16,-2 3-22-16,5 1 0 15,-2 2 2-15,2-3-1 16,0-2 0-16,0-2-1 15,7-3 0-15,2-5 22 0,5-2-20 16,3-6-2-16,6 0 3 16,5-2 26-16,0-12-21 15,1-4-8-15,-4-3 0 16,-3 2 20-16,-4-1-20 16,-6 2 0-16,-4 4 1 15,-2 5-11-15,-3 1 10 16,-3 6 0-16,0 0-2 15,1 2-69-15,1 0-3 16,4 0-144-16,3 0-211 16</inkml:trace>
  <inkml:trace contextRef="#ctx0" brushRef="#br0" timeOffset="187694.0863">5489 2978 499 0,'0'0'126'15,"0"0"-77"-15,0 0 30 16,0 0 10-16,0 0-32 15,0 0 7-15,20-25 5 16,-20 25-47-16,0 0-7 0,0 0-15 16,1 0-19-16,1 0-60 15,4 0-58-15,-3 0-56 16,-2 2-298-16</inkml:trace>
  <inkml:trace contextRef="#ctx0" brushRef="#br0" timeOffset="188143.0714">5489 2978 620 0,'9'9'234'0,"-9"-9"-78"0,0 0-92 16,0 0-37-16,0 0-27 15,0 8 5-15,0 11-5 16,0 2 6-16,0 1 17 16,-7 1 34-16,4-3-56 15,-3-3 8-15,0-4-9 16,0-5 13-16,-1-2-13 16,2-4 0-16,1-2-22 15,-1 0-33-15,0 0-91 16,-1 0-49-16,2-8 25 15,1 0 79-15,0-1 64 0,2 1 27 16,1 4 51-16,-2-1 99 16,2 4-26-16,0-1-28 15,0 1 17-15,0 1-34 16,0 0 4-16,0-2-49 16,12 2-32-16,0 0 15 15,9 0-15-15,-2 0-2 16,4 0 0-16,2 0 10 15,-1 0-28-15,0 0-58 16,-3-5-231-16</inkml:trace>
  <inkml:trace contextRef="#ctx0" brushRef="#br0" timeOffset="188799.8217">5811 2989 692 0,'0'0'129'0,"0"0"-13"0,0 0-5 15,0 0 49-15,0 0-85 16,0 0-42-16,0-21 27 16,0 21-55-16,0 0-4 15,0 0-1-15,0 2 3 16,0 9-9-16,0 3 6 15,5 4 0-15,-2 0-4 16,1 1 12-16,0 2-8 16,-3-1 0-16,2-1 20 0,-2-1-20 15,0-1 0-15,3-3 4 16,-1-4-3-16,0-3-1 16,0-1 0-16,-2-5-3 15,1-1 23-15,1 0-20 16,3 0 12-16,1 0-11 15,7 0 31-15,0-7-26 16,0 0-6-16,2-3 0 16,-2-3 20-16,-1 1-20 15,4-4 0-15,-1-1 1 16,-1 0-2-16,0-3 1 16,-4 4 0-16,-1 2 0 15,-3 3 10-15,-1 3-10 16,-3 2 0-16,0 1 3 15,-2 2-20-15,-1 3 13 0,2 0-20 16,0 0-4-16,-2 0-87 16,1 0-18-16,2 0-177 15,-1 0-185-15</inkml:trace>
  <inkml:trace contextRef="#ctx0" brushRef="#br0" timeOffset="189179.024">6165 2972 694 0,'0'0'132'16,"0"0"-32"-16,0 0-68 15,0 0 8-15,0 0 27 16,0 0-50-16,33 9 27 16,-23 5-15-16,-1 4-23 15,-1 2 47-15,-1 0-45 16,1 3 2-16,-5-1 13 16,0 3-14-16,-3-2 18 15,0 2-26-15,0-1 11 16,0-3-13-16,-11-2 5 15,-4-2-4-15,2-1 0 16,-5-4 23-16,3-3-26 0,-1-2 3 16,-4-2-39-16,5-2-45 15,3-3-256-15</inkml:trace>
  <inkml:trace contextRef="#ctx0" brushRef="#br0" timeOffset="190168.6128">6644 3202 711 0,'0'0'134'16,"0"0"-102"-16,0 0 7 16,0 0-23-16,0 0 72 15,0 0-30-15,-8 35-16 16,8-28-13-16,0 0-4 15,0-2-11-15,0-3-2 16,0-1-3-16,0-1 3 16,8 0 46-16,-1 0-36 0,4-5 15 15,-4-5-34-15,-4 1 15 16,-3 3-15-16,0-2 7 16,0 4-8-16,0 0 11 15,0 0-5-15,-6 4-8 16,0 0 0-16,-3 0 5 15,4 0-12-15,1 0 7 16,4 0-16-16,0 0-21 16,0 0-138-16,9 0-164 15</inkml:trace>
  <inkml:trace contextRef="#ctx0" brushRef="#br0" timeOffset="190616.2116">7137 2975 826 0,'0'0'54'0,"0"0"40"0,0 0-8 16,0 0-37-16,0 0 40 16,0 0-65-16,-50-19-2 15,35 19 7-15,1 8-19 16,-3 5 13-16,-3 4-10 15,2 3-5-15,0 1 26 16,0 3-26-16,5 1 2 16,4 1-10-16,3 3 23 15,6 0-23-15,0-1 0 16,0 0 0-16,15 0-6 16,3-3 7-16,8-3-1 15,4-2 0-15,5-6-120 16,-1-3-129-16,1-3-524 15</inkml:trace>
  <inkml:trace contextRef="#ctx0" brushRef="#br0" timeOffset="191397.8549">7533 3028 757 0,'0'0'93'16,"0"0"59"-16,0 0-73 15,0 0-56-15,0 0 54 16,0 0-74-16,-9 2 8 16,1 10 23-16,-1 5-27 15,2 1 25-15,3 1-32 0,2 2 16 16,2-4-16-1,0-3 1-15,0-3-1 0,2-2 2 16,8-6 23-16,3-1-20 16,7-2-5-16,-2 0 2 15,3 0 15-15,-2-8-12 16,-4-5-5-16,0 0 0 16,-5 1 21-16,-1-2-21 15,0 4 0-15,-5 0 4 16,1 4 15-16,-5 3-8 15,3 0-11-15,-3 3 0 16,0 0 5-16,0 0-16 16,0 10 11-16,0 9 0 15,0 6-18-15,0 3 20 0,0 4-2 16,-5-3 0-16,-7 1 15 16,-1-4-21-16,-6-1 6 15,-1-6 0-15,-5-2-24 16,6-3 24-16,2-5 0 15,4-6-5-15,8 1-2 16,4-3-2-16,1-1 9 16,0 0 0-16,0 0-20 15,0-8 19-15,0-1 0 16,9-1-9-16,7-1 16 16,0 2-9-16,3 3 3 15,0-1 0-15,2 1-15 16,6 1 16-16,1 1-1 15,5 1 0-15,0 3-87 16,1-3-82-16,-7 0-198 0</inkml:trace>
  <inkml:trace contextRef="#ctx0" brushRef="#br0" timeOffset="191940.8906">7921 3148 384 0,'0'0'203'0,"0"0"-165"0,0 0 30 16,0 0 56-16,0 0-34 15,0 0-35-15,0 59 40 16,0-53-19-16,0-2-52 16,0-2 44-16,0-2-63 15,0 0 19-15,4 0 43 16,-1 0-40-16,-2 0 17 15,2-5-44-15,-3 1 4 16,0-1-20-16,0-1 16 16,0 3-14-16,0 0-14 15,0 3-95-15,3 0-94 0,8 0-262 16</inkml:trace>
  <inkml:trace contextRef="#ctx0" brushRef="#br0" timeOffset="192867.7632">8255 3113 722 0,'0'0'150'0,"0"0"9"15,0 0-57-15,0 0-14 16,0 0-6-16,0 0-59 15,0-29 19-15,0 29-26 16,0 0-10-16,0 0-2 16,0 0-3-16,0 0-1 0,0 0 0 15,0 12-3-15,0 2 0 16,-6 6 3-16,0-1 0 16,0 3-9-16,1-2 15 15,2-1-6-15,3 0 0 16,0-2 5-16,0-4-10 15,0-3 5-15,6-2 0 16,5-3-4-16,2-2 14 16,4-3-10-16,0 0 0 15,0 0 11-15,2 0-11 16,-2-5 0-16,0-6 0 16,0 1 2-16,-2-1 4 15,1-2-6-15,-4 0 0 16,-2 1 13-16,1-2 2 15,-5-2-1-15,-1 1-11 0,-1-1 9 16,-1 5-11-16,0 1-1 16,0 3 0-16,0 3 12 15,-3 3-12-15,0-2 0 16,0 3 2-16,1 0-14 16,-1 0 12-16,2 0 0 15,-2 0-2-15,0 0 1 16,0 0-6-16,0 0 7 15,0 0 0-15,0 0-12 16,0 0 12-16,0 5 0 16,0 2-1-16,3 2 9 15,-2-1-11-15,-1 5 3 0,2-2 0 16,-2 2-8-16,0 0 8 16,0 0 0-16,0 1-1 15,0-2 12-15,0 1-12 16,0-1 1-16,3-2 0 15,1-1-14-15,4-4 20 16,1 0-6-16,0-4 0 16,4-1 7-16,2 0-7 15,3 0 0-15,-3-1 2 16,0-7-6-16,3 2 9 16,-2-2-10-16,-1 0-11 15,0-1-86-15,-5 2-18 16,1 2-197-16,2-3-435 15</inkml:trace>
  <inkml:trace contextRef="#ctx0" brushRef="#br0" timeOffset="193668.6474">7987 3084 20 0,'0'0'119'15,"0"0"13"-15,0 0-85 16,0 0 55-16,0 0-15 16,0 0-11-16,-6-17 35 15,6 14-37-15,0 2 8 0,-1 0 35 16,1 1-40-16,0-2 27 16,0 1-62-16,0 1-8 15,0 0 39-15,0 0-66 16,0 0 16-16,0 0-11 15,0 0 12-15,0 0-25 16,0 0 1-16,0 1 0 16,0 10-11-16,0 5 24 15,0 3-13-15,0 2 0 16,0 1 27-16,0 2-27 16,-1-1 0-16,-4-2 2 15,1-1-8-15,-1-3 10 16,2-3-4-16,0-7 0 15,2 0-4-15,1-5-4 16,-2-2-33-16,1 0-46 0,-3 0 29 16,2-9-198-16,-4-6-178 15</inkml:trace>
  <inkml:trace contextRef="#ctx0" brushRef="#br0" timeOffset="193900.7599">7870 3156 450 0,'0'0'130'16,"0"0"-10"-16,0 0 27 16,0 0-76-16,0 0 7 0,0 0 21 15,-6-1-88-15,6 1 40 16,6 0-17-16,5 0 3 16,6 4 39-16,3-1-71 15,0 0-2-15,6-2-3 16,-1 1 18-16,2-1-18 15,3-1 0-15,-3 2-79 16,1-2-116-16,-1 0-257 16</inkml:trace>
  <inkml:trace contextRef="#ctx0" brushRef="#br0" timeOffset="195252.1166">8984 3171 505 0,'0'0'150'0,"0"0"-45"15,0 0-8-15,0 0-36 16,0 0-9-16,0 0 33 0,0-3-74 15,0 3 3-15,-1 3 7 16,-1 11 5-16,2 0 37 16,0 0-26-16,0 2-23 15,0-3-8-15,0 0 2 16,0-2-8-16,0-2 0 16,-1 0 14-16,-2-5-22 15,0-1 8-15,0-3-93 16,-8 0-2-16,-1 0-116 15,-3 0-181-15</inkml:trace>
  <inkml:trace contextRef="#ctx0" brushRef="#br0" timeOffset="195430.7927">8872 3246 430 0,'0'0'241'0,"0"0"-102"15,0 0-69-15,0 0 24 16,0 0-43-16,0 0-19 15,39 0 8-15,-18 0-22 16,-2 0-11-16,4 0-7 16,-1 0-21-16,2 0-5 15,-3 0-184-15,-2-5-221 16</inkml:trace>
  <inkml:trace contextRef="#ctx0" brushRef="#br0" timeOffset="195880.884">9173 3152 701 0,'0'0'174'16,"0"0"-60"-16,0 0 16 16,0 0-33-16,0 0-58 15,0 0 4-15,0-6-34 16,0 6-9-16,0 0 0 15,0 6 15-15,0 5-15 16,5 4 0-16,-2 2 5 16,0 2-3-16,-1 1 6 15,0 4-8-15,0-2 0 0,-2-1 29 16,0-1-28-16,0-6-1 16,0-1 4-16,0-4-2 15,0-4 7-15,0-3-9 16,0-2 1-16,3 0 24 15,4 0 11-15,2 0-10 16,5-9-20-16,4-5 7 16,1-3-8-16,-1 2-5 15,0-2 0-15,-5 2 17 16,0 1-17-16,-3 3 0 16,-3 1 0-16,0-2-22 15,-1 1-2-15,-1-1-23 16,1 1-3-16,-2 0-113 15,1 2-118-15,1 1-297 16</inkml:trace>
  <inkml:trace contextRef="#ctx0" brushRef="#br0" timeOffset="196379.0665">9572 3028 582 0,'0'0'133'16,"0"0"-21"-16,0 0-34 16,0 0 1-16,0 0 17 15,0 0-26-15,4-8-69 16,-4 8 28-16,0 0-29 15,0 0 0-15,0 3 0 0,0 8 9 16,-8 3 13-16,-3 1 22 16,-3 2-35-16,1-1 30 15,1-2-39-15,2-1 4 16,5-4-10-16,-1 0 10 16,5-5-4-16,1-3 4 15,0-1-4-15,0 0-14 16,0 0-42-16,4-4-136 15,4-8-210-15</inkml:trace>
  <inkml:trace contextRef="#ctx0" brushRef="#br0" timeOffset="197136.2656">9789 3012 344 0,'0'0'226'16,"0"0"-179"-16,0 0 29 15,0 0-17-15,0 0-23 16,0 0 18-16,-4 2-23 16,4 7 42-16,0 3 5 15,0 3-16-15,6-1 1 16,-1 3-26-16,2 2-17 15,-1 2 28-15,3 2-45 0,-5 1 8 16,2 1 2-16,-1 1 1 16,-4 1-3-16,-1-4-11 15,0 0 5-15,0-1-3 16,-9 2 4-16,-7-1-6 16,-5 0 0-16,-3-2 17 15,-2-3-17-15,0-2 0 16,5-1-13-16,3-6-12 15,9-6-249-15,9-3-666 16</inkml:trace>
  <inkml:trace contextRef="#ctx0" brushRef="#br0" timeOffset="197748.9346">10303 3198 577 0,'0'0'93'0,"0"0"-38"15,0 0-20-15,0 0 75 16,0 0-34-16,0 0-4 16,-7 60 9-16,4-43-51 15,0-1 3-15,2-1-21 16,0 0 13-16,1-3-25 16,0-2 0-16,0-3 6 15,-2-2-23-15,2-3-37 0,-3-2-107 16,3 0-15-1,-1 0-207-15</inkml:trace>
  <inkml:trace contextRef="#ctx0" brushRef="#br0" timeOffset="198397.7632">10298 3333 336 0,'0'0'192'16,"0"0"-1"-16,0 0-96 0,0 0 7 16,0 0 52-16,0 0-93 15,3-6 14-15,-3 6-72 16,0 0 17-16,0 6-9 16,0 5-5-16,-3 0 4 15,1-4 3-15,-1-2 10 16,0 0-15-16,3-3-8 15,0-2 2-15,0 0 0 16,0 0 9-16,0 0-11 16,3-4 2-16,2-5 22 0,0-2-24 15,-5 4 0 1,0-1 1-16,0 4-16 0,0 3 15 16,0-1 0-16,0 2-4 15,0 0-1-15,0 0-9 16,0 0-9-16,0 0-78 15,0 0-69-15,0 0-123 16,0 0-326-16</inkml:trace>
  <inkml:trace contextRef="#ctx0" brushRef="#br0" timeOffset="198845.8687">10719 3034 669 0,'0'0'158'0,"0"0"-65"16,0 0 26-16,0 0-71 15,0 0-16-15,0 0 38 0,-42-8-57 16,27 13-4-16,0 9 34 16,0 4-41-16,0 3 20 15,3 1-17-15,1 2 6 16,3 2 5-16,2 3-14 15,1 0 8-15,5 1 11 16,0-3-10-16,0-2-6 16,10-2-5-16,3-4 11 15,1-2-20-15,8-5 9 16,1-4 0-16,2-2-4 16,3-6-83-16,2 0-101 15,-2 0-274-15</inkml:trace>
  <inkml:trace contextRef="#ctx0" brushRef="#br0" timeOffset="199469.1672">11053 3176 701 0,'0'0'145'16,"0"0"-27"-16,0 0-34 15,0 0-16-15,0 0-34 16,0 0-20-16,0-3-2 16,-4 15-10-16,-4 3 42 0,0 2-16 15,1 1-26 1,0-1 23-16,4-3-22 0,3 0-3 16,0-3 0-16,0-5 17 15,8-2-16-15,11-3-1 16,3-1 5-16,2 0 4 15,-3-8-3-15,-2-2-6 16,-4-3 0-16,0-2 13 16,-5 5-13-16,-1-4 0 15,-3 4 0-15,-1 5-2 16,-2 0 3-16,-1 3-1 16,0 2 0-16,-2 0 9 15,0 0-15-15,0 0 6 16,0 4-8-16,0 13-10 15,0 6 18-15,0 0 0 0,-6 4 0 16,-4-3 13-16,-2 3-16 16,0-4 3-16,-4-1 0 15,-1-2-2-15,1-1 2 16,-1-4 0-16,0-5-1 16,4-3 21-16,2-5-20 15,3 0 0-15,5-2 2 16,3 0 11-16,0 0-7 15,0 0-6-15,0 0 0 16,0-7 12-16,3 2-13 16,10-2 1-16,-1 2 0 15,6 0-2-15,5-2 2 0,2 2 0 16,3 1-2-16,1-3-61 16,-4 1-38-16,0 1-244 15</inkml:trace>
  <inkml:trace contextRef="#ctx0" brushRef="#br0" timeOffset="199958.0789">11527 3138 848 0,'0'0'79'0,"0"0"35"16,0 0-102-16,0 0 48 0,0 0-28 16,0 0-23-16,0 0 43 15,6 37-20-15,-6-12 4 16,-3 4-19-16,-2-2 6 15,-3 1-19-15,0-6-4 16,1-3 1-16,-1-3-13 16,2-2 12-16,-1-8-50 15,-3 0-24-15,-1-6-126 16,-1 0 29-16,3 0-136 16,3 0-143-16</inkml:trace>
  <inkml:trace contextRef="#ctx0" brushRef="#br0" timeOffset="200097.0341">11432 3350 101 0,'0'0'303'0,"0"0"-71"15,0 0-43-15,0 0-47 0,0 0-5 16,0 0 12-16,79-31-121 16,-63 29-2-16,3 2-22 15,-2 0 16-15,4 0-21 16,1 0 1-16,2 0-26 16,3 0-58-16,2 0-248 15,-1 0-380-15</inkml:trace>
  <inkml:trace contextRef="#ctx0" brushRef="#br0" timeOffset="200810.1974">11940 3232 658 0,'0'0'158'15,"0"0"-58"-15,0 0 36 16,0 0-55-16,0 0 14 16,0 0-48-16,3-1-40 15,-3 1 22-15,0 0-29 16,0 0 0-16,0 3-7 16,0 7 9-16,0 2-2 15,0 1 28-15,-1 0-14 16,-4 1 4-16,2-1-18 0,-1-1 1 15,4-2-4 1,0 0 6-16,0-3-3 0,0 0 0 16,6-4 22-16,3 0-22 15,3-3 0-15,7 0 4 16,0 0 4-16,0-1-6 16,0-9-2-16,-1 1 0 15,-2-4 15-15,-1 4-15 16,0-4 0-16,-3 1 0 15,0 2-10-15,-2-2 14 16,-1-1-4-16,2 2 0 16,-4 0 17-16,-1 1-20 0,-1 2 3 15,-4 5 0-15,1-1 6 16,-2 2-2-16,1 2 0 16,-1 0-4-16,0 0 9 15,0 0-10-15,0 0 1 16,0 2-7-16,0 8-13 15,0 5 21-15,0-1-1 16,0 3 0-16,-1-3 17 16,-1 0-17-16,1-1 0 15,1-1 0-15,0 1-16 16,0 0 23-16,0-2-7 16,4 2 0-16,6-3 12 15,1 1-15-15,3-3 3 16,0 0 0-16,4-6-4 15,-3 0 4-15,1-2 0 0,0 0 1 16,0-2 19-16,-1-8-40 16,0-3 11-16,-2 0-89 15,-4-1-55-15,-3-1-237 16</inkml:trace>
  <inkml:trace contextRef="#ctx0" brushRef="#br0" timeOffset="201253.1044">12492 3020 651 0,'0'0'93'0,"0"0"32"16,0 0-21-16,0 0 8 0,0 0 20 15,0 0-93 1,0-8-1-16,0 8-21 0,0 0-11 16,-4 0-8-16,-2 11 4 15,-4 3 1-15,0 1 14 16,1 0-6-16,1 2-11 16,2-1 0-16,0-3 14 15,1 1-18-15,4-3 4 16,-3 0-41-16,4-1-71 15,0-4-258-15</inkml:trace>
  <inkml:trace contextRef="#ctx0" brushRef="#br0" timeOffset="202776.6697">12700 3196 39 0,'0'0'129'16,"0"0"33"-16,0 0-52 16,0 0 20-16,0 0 18 15,0 0-46-15,18-37-28 16,-18 37 46-16,0 0-54 0,0 0 41 15,0 0-75-15,1 0-5 16,-1 0-12-16,3 0 7 16,-3 0-22-16,1 6 1 15,-1 8 11-15,0 3 29 16,0 3-38-16,0 1 18 16,0 0-10-16,-1-2 12 15,-3-2-17-15,1-2-6 16,1-3-3-16,1-2-15 15,-1-3-41-15,1-4-47 16,-5-3-116-16,1 0-122 16</inkml:trace>
  <inkml:trace contextRef="#ctx0" brushRef="#br0" timeOffset="202953.1809">12680 3272 251 0,'0'0'408'0,"0"0"-321"15,0 0-23-15,0 0 0 16,0 0-8-16,0 0 31 16,26 0-10-16,-4 0-69 15,5 0 18-15,2 0-26 16,1 0-39-16,0 0-79 16,-6 0-191-16</inkml:trace>
  <inkml:trace contextRef="#ctx0" brushRef="#br0" timeOffset="203509.1867">13038 3193 85 0,'0'0'584'16,"0"0"-462"-16,0 0 2 15,0 0-36-15,0 0-11 0,0 0 18 16,0-1-88-16,0 1 7 16,0 0-14-16,0 3 16 15,3 7-9-15,-1 1 11 16,-2 4-13-16,0 0 40 15,0 5-42-15,0 0 16 16,0-1 1-16,0 0-8 16,0 0 5-16,0-1-17 15,0-2 1-15,0-4 2 16,3-2 1-16,-2-6-4 16,2 1 0-16,3-3 18 15,0-2-18-15,1 0 25 16,3 0 4-16,3-7 0 15,0-5-25-15,4-2-4 16,-2-3 0-16,2 0 16 0,-1-1-17 16,0 0 1-16,-1 2 0 15,-2 0-2-15,-2 1 2 16,-2 3 0-16,-2 3-1 16,-1 2-6-16,-3 2 1 15,-1 0-19-15,0 2-44 16,-2 3 14-16,5 0-110 15,1 0-143-15,6 0-229 16</inkml:trace>
  <inkml:trace contextRef="#ctx0" brushRef="#br0" timeOffset="203950.6735">13462 3155 650 0,'0'0'143'16,"0"0"-77"-16,0 0 4 15,0 0 38-15,0 0-76 0,0 0 27 16,19-6-37-16,-11 16-10 16,4 2 40-16,-1 2-49 15,0 3 19-15,-1 5 6 16,1 0-14-16,-2 0 3 16,-3 1-6-16,-2-1-3 15,-4-1 5-15,0 2-7 16,0-2-6-16,-10 0 0 15,1 0 14-15,-6-4-16 16,1-1 2-16,0-5 0 16,-2-4 2-16,2-2-2 15,2-1-2-15,0-4-20 0,6 0-100 16,3 0-152-16,3-4-618 16</inkml:trace>
  <inkml:trace contextRef="#ctx0" brushRef="#br0" timeOffset="204988.4679">14002 3409 376 0,'0'0'100'15,"0"0"46"-15,0 0-31 16,0 0 10-16,0 0-40 16,0 0 35-16,-9 33-40 15,9-33-7-15,0 0 0 16,0 0-45-16,0 0 13 16,0 0 20-16,0 0-45 15,0 0 33-15,3-8-41 0,4-7 5 16,1-1-17-1,-1 1 9-15,-4 1-5 16,-3 7 0-16,0 2 15 0,0 5-23 16,0 0 8-16,0 0-29 15,0 0 22-15,0 0-15 16,-3 0 1-16,2 5 12 16,1 0-82-16,0 1 6 15,0-3-81-15,11-3-48 16,5 0-128-16</inkml:trace>
  <inkml:trace contextRef="#ctx0" brushRef="#br0" timeOffset="205353.3175">14464 3124 801 0,'0'0'37'16,"0"0"24"-16,0 0-53 16,0 0-8-16,0 0 72 15,0 0-45-15,-82 27 29 0,66-10 0 16,-1 3-21-16,4 1 27 15,1 0-51-15,8 1 11 16,-1 1-6-16,5 4 1 16,0-2-10-16,1 3-7 15,13 1 0-15,-2-1 5 16,1-3-5-16,5-3 0 16,1-3-3-16,5-9-117 15,5-7-118-15,2-3-189 16</inkml:trace>
  <inkml:trace contextRef="#ctx0" brushRef="#br0" timeOffset="205999.2854">14795 3280 427 0,'0'0'443'15,"0"0"-282"-15,0 0-47 16,0 0-51-16,0 0-10 16,0 0-51-16,0-8 14 15,0 8-27-15,0 12 27 16,0 1-7-16,0 2-3 16,0-2 9-16,0 0-15 15,0-3 0-15,0 0 2 16,0-1 1-16,9-4 1 0,3-2-4 15,0-3 0 1,3 0 16-16,0 0-16 0,-1-8 0 16,2-4 5-16,-4 0-1 15,-1-3-1-15,-1 3-3 16,-4 1 0-16,-2 2 9 16,-1 4-9-16,0 3 0 15,-2 2 1-15,-1 0-20 16,0 2 7-16,0 12 12 15,0 4-5-15,0 4 13 16,-1 4-8-16,-8 1 0 16,-1 0 0-16,-1 2-10 0,-4-2 10 15,-1 2 0-15,-4-2-1 16,0-8 7-16,3 0-6 16,1-10 0-16,4-1 4 15,2-4-10-15,2-1 8 16,3-3-2-16,4 0 0 15,1 0 20-15,0 0-18 16,0 0-2-16,0 0 5 16,0-10-14-16,7 1 9 15,5 0 0-15,0 1 0 16,0 0 14-16,6 1-17 16,1 2 3-16,1-1 0 15,5 3-17-15,1-1 11 16,0 1-50-16,-2-4-93 15,-4 0-215-15</inkml:trace>
  <inkml:trace contextRef="#ctx0" brushRef="#br0" timeOffset="206398.8595">15343 3239 680 0,'0'0'129'0,"0"0"-35"15,0 0 21-15,0 0 30 16,0 0-93-16,0 0 12 15,10-8-64-15,-10 8 22 16,0 0-43-16,2 15 33 16,2 5-12-16,0 3 28 15,-1 1-6-15,-1 1-14 16,-2-3-8-16,0-1 0 16,0-2-8-16,0-5 8 15,-5-3-6-15,-2-6-15 16,1-5-91-16,0 0 7 15,-1 0-95-15,-2-13-71 0,3-3-1 16,3 3 20-16</inkml:trace>
  <inkml:trace contextRef="#ctx0" brushRef="#br0" timeOffset="206526.7908">15316 3352 91 0,'0'0'292'0,"0"0"-48"16,0 0-77-16,0 0-48 16,0 0-37-16,0 0-25 15,14-8 6-15,6 8-57 16,2 0 13-16,2 0-19 15,-1 0-12-15,1 0 10 16,-1 0-203-16,-2-6-345 16</inkml:trace>
  <inkml:trace contextRef="#ctx0" brushRef="#br0" timeOffset="207298.7494">15656 3237 740 0,'0'0'121'0,"0"0"15"15,0 0-49-15,0 0-48 16,0 0 42-16,0 0-58 15,16 0-13-15,-14 0 15 16,1 4-19-16,1 4 10 16,2 6-3-16,-2 0-12 15,2 5 39-15,-3 1-39 16,-1-1 3-16,0 1 5 16,-1 2 5-16,-1-3-14 15,0 4 0-15,0 0 11 16,0-3-7-16,0-4-4 15,2-9 0-15,-1-3 2 0,1-4 16 16,0 0-6-16,3 0 43 16,7-5-35-16,1-12 5 15,7-1-25-15,-1-1 0 16,2-2 3-16,-3 3 8 16,-3-2-11-16,0-1 0 15,-5 4 9-15,1 0-17 16,-3 3 8-16,-2 4-15 15,-1 2 12-15,-3 4-52 16,-2-1 5-16,0 5-36 16,0 0-98-16,0 0-127 0,0-1-365 15</inkml:trace>
  <inkml:trace contextRef="#ctx0" brushRef="#br0" timeOffset="207810.2014">16127 3079 157 0,'0'0'457'0,"0"0"-331"16,0 0-22-16,0 0-8 16,0 0-40-16,0 0 43 15,0-2-44-15,0 2-23 16,0 0 26-16,0 0-55 15,0 0 1-15,0 0-4 16,0 0 8-16,0 0-8 16,0 0 0-16,0 3 5 15,0 6-18-15,0-2 19 0,0 0-6 16,-1-3 0-16,1-2 4 16,-2-1-4-16,2-1 0 15,0 0 4-15,0 0-2 16,0 0 2-16,0 0-4 15,0 0 10-15,0 0 6 16,0 0-7-16,0 0-9 16,0 0 3-16,0 0-18 15,-1 0-128-15,-1 0-330 16</inkml:trace>
  <inkml:trace contextRef="#ctx0" brushRef="#br0" timeOffset="208623.1213">15702 3258 398 0,'0'0'261'15,"0"0"-162"-15,0 0-36 16,0 0 47-16,0 0-40 15,0 0 24-15,0-10-45 16,0 10-31-16,0 0 13 16,0 4-20-16,0 7 22 15,-6 3 19-15,-4 3-50 16,1 1 38-16,0 1-11 16,-1 2-27-16,3 1 28 15,3-1-25-15,4 0-5 16,0-3 0-16,0-2 15 0,1-3-15 15,12-5 0-15,3-6 3 16,3-2-2-16,4 0 7 16,2 0-8-16,2-14 0 15,-2 2 14-15,-3-2-14 16,-2-3 0-16,-1 2 3 16,-5 1-12-16,-2-2 11 15,-3 2-2-15,0 1 0 16,-5 0 13-16,0 3-15 15,-1 1 2-15,-2 3 0 16,-1 4-12-16,0 2 16 16,0 0-4-16,0 0 0 15,0 0 7-15,0 0-13 0,0 0 6 16,0 0-1-16,0 8-22 16,0 4 25-16,-4 5-2 15,-1-3 0-15,-1 3 15 16,3 0-20-16,0-1 5 15,3-1 0-15,0-1-8 16,0 1 13-16,6-2-5 16,5-4 0-16,1-4 11 15,6-3-11-15,2-2 0 16,4 0 6-16,1-7 4 16,-1-8-10-16,-3-2 0 15,-1 0-4-15,-2-2-83 0,-7 0-20 16,-5 2-235-16,-5 0-409 15</inkml:trace>
  <inkml:trace contextRef="#ctx0" brushRef="#br0" timeOffset="208925.555">16199 3052 81 0,'0'0'594'0,"0"0"-482"16,0 0-13-16,0 0-57 0,0 0-17 16,0 0 13-16,0 8-22 15,-6 6 63-15,-3 2-26 16,0 4-22-16,-1-2 16 15,-1 2-42-15,0-2 0 16,3-1-5-16,0 0 11 16,5 2-24-16,2-4-93 15,1-3-210-15</inkml:trace>
  <inkml:trace contextRef="#ctx0" brushRef="#br0" timeOffset="209713.7454">16528 3263 582 0,'0'0'141'0,"0"0"10"0,0 0-33 16,0 0 11-16,0 0-12 16,0 0-89-16,0-5 24 15,0 5-52-15,0 0 8 16,0 13-13-16,0 5 15 15,0 3-4-15,-6 2 5 16,-2 1 6-16,2 0-14 16,-2-2-3-16,1-2 7 15,-1-1-19-15,-2-5 12 16,0-4-51-16,-2-5-35 16,1-5-168-16,-1 0-76 0</inkml:trace>
  <inkml:trace contextRef="#ctx0" brushRef="#br0" timeOffset="209884.6085">16402 3396 581 0,'0'0'111'0,"0"0"8"16,0 0-42-16,0 0-24 16,0 0 44-16,0 0-55 15,100 0-36-15,-74 0 1 16,1 0-7-16,2 0-97 15,-4 0-127-15,-2 0-544 16</inkml:trace>
  <inkml:trace contextRef="#ctx0" brushRef="#br0" timeOffset="210332.7227">16775 3246 643 0,'0'0'176'0,"0"0"-126"16,0 0 54-16,0 0-5 15,0 0-5-15,0 0-35 16,3-5-51-16,-3 5 10 0,1 0-18 16,1 7 10-1,-1 3 33-15,4 3-42 0,-1 1 26 16,0 2-13-16,-1 4 9 15,0 2-18-15,-1 2-5 16,-1 1 8-16,1 2-9 16,-2 0 2-16,3-3-1 15,-1-2 0-15,1-5 15 16,0-6-17-16,1-4 2 16,-1-4 0-16,1-3 36 15,4 0-15-15,8-10 11 16,2-7-30-16,3-1 25 15,-2-1-27-15,-3-2 0 16,2-1 2-16,-4 2-10 16,-1 1 8-16,-2 6-1 15,-4 2 0-15,0 1-65 0,-2 4 27 16,-2 0-49-16,-1-2-89 16,1-1-108-1</inkml:trace>
  <inkml:trace contextRef="#ctx0" brushRef="#br0" timeOffset="210680.7403">17220 3113 643 0,'0'0'65'0,"0"0"-59"15,0 0 80-15,0 0-25 16,0 0 29-16,0 0-29 15,-23 82-38-15,18-61 16 16,1-2-30-16,2-2-9 16,2-3 0-16,0-5-26 15,0 1-85-15,0-6-129 0</inkml:trace>
  <inkml:trace contextRef="#ctx0" brushRef="#br0" timeOffset="211121.5318">17431 3064 275 0,'0'0'179'16,"0"0"-34"-16,0 0-66 16,0 0 12-16,0 0-30 15,36 90 17-15,-34-69 4 16,0 3-21-16,0 3 1 15,-2-2-21-15,0 1 10 16,0 2-1-16,0-2-40 16,-8 4 26-16,-5 0-17 15,-1 1-9-15,-6 0 26 0,0-4-34 16,-2-4 5-16,-4-1-1 16,4-5 8-16,-1-2-7 15,-2-5-7-15,-2-2-45 16,-6-3-54-16,-2-5-456 15</inkml:trace>
  <inkml:trace contextRef="#ctx0" brushRef="#br0" timeOffset="216561.2086">1595 3484 1 0,'0'0'184'15,"0"0"-64"-15,0 0-41 16,0 0-40-16,0 0 77 15,0 0-76-15,0 0-9 16,0 0 3-16,-6 0-15 16,6 0-9-16,0 0 27 15,-2 0-14-15,1 0 77 16,1 0-96-16,-2 0 31 16,1 0 17-16,-1 0-39 0,1 0 23 15,-3 0 0 1,4 0-30-16,0 0 43 0,0 0-43 15,0 0-6-15,0 0 0 16,0 0 20-16,0 0-30 16,0 0 10-16,0 3 0 15,7-1-30-15,6 2 30 16,5-1 0-16,4-1-2 16,4-2 23-16,5 0-21 15,-1 0 0-15,0 0 4 16,-2 0-21-16,-2 0 18 15,0 0-1-15,-2-3 0 16,0 0 24-16,-1 2-24 16,-3-3 0-16,3 1 5 15,-7-1-4-15,-1 0 3 0,-3 1-4 16,-1 3 0 0,2-3 24-16,-4 1-24 0,0 2 0 15,1 0 2-15,-2 0-20 16,-2 0 21-16,-4 0-3 15,3 0 0-15,1 0 7 16,0 0-10-16,0 0 3 16,0 0-97-16,0 0 52 15,-2 0-161-15,-4-2-128 16</inkml:trace>
  <inkml:trace contextRef="#ctx0" brushRef="#br0" timeOffset="218298.5962">8362 7028 74 0,'0'0'290'0,"0"0"-276"16,0 0 41 0,-80-54-55-16,63 45 10 0,7 1 35 15,1 4-31-15,3 0 40 16,3 3-20-16,1 0-22 15,2 1 2-15,0 0-14 16,0 0 0-16,0 0-9 16,0 0 24-16,0 0-15 15,0 0 21-15,0 0-16 16,0 0 73-16,0 0-63 16,0 0 7-16,0 0-13 15,3 0 33-15,14 0-42 0,10 0 13 16,10 6 7-1,6 2-3-15,11 1-16 0,1 2-1 16,0-3 0-16,2 2 29 16,-7 0-29-16,-3-4 0 15,-6-1 2-15,-8-1-24 16,-7-3 22-16,-8 2 0 16,-7-3-3-16,-3 0 41 15,-5 0-38-15,-3 0 19 16,0 0-4-16,0 0 20 15,0 0-34-15,0 0-1 16,0 0 0-16,3 0-22 16,3 6-4-16,6 5-86 15,-2-9-178-15</inkml:trace>
  <inkml:trace contextRef="#ctx0" brushRef="#br0" timeOffset="252155.4443">4651 4325 522 0,'0'0'197'0,"0"0"-116"0,0 0-42 15,0 0 13-15,0 0-45 16,0 0 8-16,0 0-15 15,0-3 15-15,1 3-36 16,4 8 19-16,1 8 2 16,-1 2-3-16,5 1 17 15,-6-4-14-15,2-4 0 16,0-3 4-16,-2-3 2 16,3-5 5-16,0 0-2 15,10 0 80-15,8-14-20 16,14-6 10-16,10-8-79 0,6 0 12 15,5-1-37 1,3 8-34-16,-4 2-128 0,-5 9-80 16</inkml:trace>
  <inkml:trace contextRef="#ctx0" brushRef="#br0" timeOffset="253489.358">7592 6970 433 0,'0'0'98'0,"0"0"-98"16,0 0 4-16,0 0-4 16,0 0 9-16,0 0 54 15,80 14 36-15,-49-14-66 16,3 2 56-16,5 1-72 16,6 0-5-16,4 2-3 15,9-2-9-15,3 1 0 0,8 1 20 16,1-1-9-1,1 0-11-15,-2 2 0 0,1-1 14 16,1 0-28-16,1-4 14 16,0-1 0-16,-1 0 15 15,-1 0-3-15,-2 0-12 16,-1 0 7-16,-3 0 14 16,-2-1-22-16,-6-1 1 15,-11-1 0-15,-7 3-3 16,-6 0 15-16,-7 0-12 15,-1-3 9-15,-9-1 8 16,0 1 17-16,-5-1 1 16,-2 1-1-16,-1-4 46 15,-3 5-74-15,1-3 10 0,-2 3-16 16,0 1 9-16,0 1-18 16,3 0 9-16,4 0-71 15,5 0-25-15,2 0-100 16,-2 0-309-16</inkml:trace>
  <inkml:trace contextRef="#ctx0" brushRef="#br0" timeOffset="254144.5004">11365 7192 419 0,'0'0'2'16,"0"0"14"-16,130 24-16 15,-60-12-33-15,9 0-8 16,3-2-187-16</inkml:trace>
  <inkml:trace contextRef="#ctx0" brushRef="#br0" timeOffset="256939.118">16414 4204 519 0,'0'0'89'15,"0"0"37"-15,0 0-67 16,0 0-27-16,0 0 68 0,0 0-45 15,0 0 16 1,0 0 53-16,3-24-117 0,-3 24 56 16,0 0-44-16,1 0-9 15,-1 0 13-15,0 0-23 16,0 0 0-16,0 0-8 16,0 0 16-16,0 0-12 15,3 3 4-15,4 11 0 16,-1 2-23-16,2 3 23 15,0-4 0-15,0 0-1 16,-2-3 19-16,2-4-18 16,-2-4 0-16,1 1 6 0,3-4-17 15,3-1 13 1,4 0-2-16,7 0 20 0,0-1-2 16,3-10-1-16,0-2-17 15,-2 1 5-15,-1-1-3 16,-5 1 0-16,1-2-2 15,-1 3 0-15,-2 1 21 16,-2 2-24-16,-2 3 3 16,0 1-31-16,-2 4 27 15,3 0-123-15,0 0-124 16,0 0-208-16</inkml:trace>
  <inkml:trace contextRef="#ctx0" brushRef="#br0" timeOffset="260888.0077">740 7532 650 0,'0'0'23'16,"0"0"25"-16,0 0 24 0,0 0-34 16,0 0 42-16,0 0 7 15,0 0-21-15,-22-29 3 16,22 29-58-16,0 0 26 16,0 0-34-16,0 0 16 15,0 0-22-15,0 0 3 16,0 7 0-16,0 14-7 15,-2 8 22-15,1 4-15 16,-1 1 0-16,2-4 1 16,0-5 2-16,0-5 9 15,0-7-11-15,8-3 20 16,5-6-4-16,8-1 5 0,6-3 10 16,6 0-30-16,5-14 16 15,0-5-18-15,2-2 0 16,-4-5-5-16,4-2-83 15,-7-4-84-15,-5-7-206 16</inkml:trace>
  <inkml:trace contextRef="#ctx0" brushRef="#br0" timeOffset="274553.0599">1571 6718 254 0,'0'0'65'0,"0"0"-56"0,0 0 38 15,0 0-14-15,0 0 4 16,0 0 38-16,0 0-75 16,0 0-4-16,3 0-62 15,13 0-132-15</inkml:trace>
  <inkml:trace contextRef="#ctx0" brushRef="#br0" timeOffset="275756.6057">7650 6740 213 0,'0'0'37'15,"0"0"-35"-15,0 0 16 0,0 0-3 16,0 0-7 0,0 0 18-16,54 0 8 0,-51 0 23 15,-1 0 0-15,-2 0 14 16,0 0 81-16,0 0-93 16,0 0 61-16,0 0-56 15,0 0-60-15,0 2 86 16,0-2-77-16,0 0 48 15,0 0 42-15,0 0-102 16,0 0 79-16,0 0-49 16,0 0-22-16,0 0 18 15,4 0-27-15,4 0 0 16,5 0-2-16,8 0 25 16,3 0-23-16,4 0 0 15,0 0 0-15,1 1-31 16,-4 2 39-16,1 0-8 15,-3 0 0-15,-2-3 20 0,-4 0-20 16,-4 0 0-16,-4 0 2 16,-4 0-20-16,-2 0 18 15,-2 0 0-15,1-2-2 16,-1-1 34-16,0 2-32 16,-1-2 0-16,2 2 2 15,1-1-34-15,-2 2 31 16,2-3-66-16,3-2-69 15,2-3-243-15</inkml:trace>
  <inkml:trace contextRef="#ctx0" brushRef="#br0" timeOffset="276905.6542">10917 6762 643 0,'0'0'121'0,"0"0"-35"15,0 0-72-15,0 0 52 16,0 0 9-16,0 0-41 16,8 0 14-16,3 0-48 0,5 0 0 15,5 0-1 1,7 0 30-16,1 0-29 0,1 1 0 15,2 3 10-15,-3-1 21 16,-3 1-20-16,-4-1 0 16,-2-3 0-16,-4 2 17 15,-3-2-16-15,-3 0-11 16,-3 0 12-16,-7 0 4 16,0 0-12-16,0 0-5 15,0 0 0-15,0 0 23 16,0 0-41-16,0 0 18 15,0 0-104-15,7 3-32 16,2 1-123-16,5-2 3 16</inkml:trace>
  <inkml:trace contextRef="#ctx0" brushRef="#br0" timeOffset="278029.6917">14473 6713 357 0,'0'0'141'0,"0"0"-128"16,0 0 50-16,0 0-28 15,0 0 40-15,0 0-21 16,0 0-34-16,9 0-20 16,1 3 0-16,1 2 14 15,-1-2 16-15,-1 0-27 0,-1-1 17 16,2 1 46-16,4 0-59 15,-1-1 20-15,5 1-27 16,1-3 20-16,2 2-14 16,3-1-6-16,0 1 0 15,-6-1 2-15,-2-1 9 16,-5 0-11-16,-4 0 0 16,-6 0 15-16,1 0-25 15,-2 0 15-15,0 0-5 16,0 0 3-16,3 0-3 15,3 1-34-15,2 2-75 16,3-1-133-16,0-2-247 16</inkml:trace>
  <inkml:trace contextRef="#ctx0" brushRef="#br0" timeOffset="279265.494">17862 6849 454 0,'0'0'138'0,"0"0"-71"0,0 0-11 15,0 0 32-15,0 0-72 16,0 0 22-16,66-17-20 16,-47 17 19-16,-1 0-33 15,3 0-4-15,1 0 8 16,0 0-10-16,1 0 4 16,2 0-2-16,-2 0 0 15,2 0 30-15,-2 0-30 16,-1-3 0-16,-3 2 7 15,-1-2-11-15,0 2 4 16,-3-2 0-16,1 0-3 16,-2 0 30-16,2 2-27 0,-2 0 0 15,-1-2 4 1,-5 1-15-16,0-1 19 0,-3 1-8 16,-1 2 1-16,-2 0 32 15,-2-1-33-15,1 1 0 16,1 0-25-16,2 0 20 15,2-2-131-15,-1-1-187 16</inkml:trace>
  <inkml:trace contextRef="#ctx0" brushRef="#br0" timeOffset="282838.9603">1628 9190 144 0,'0'0'107'0,"0"0"-41"0,0 0 20 16,0 0 60-16,0 0-28 15,0 0-4-15,0 0-34 16,0 0-49-16,0 0 63 16,0 0-54-16,0 0 13 15,0 0 12-15,0 0-49 16,0 0 10-16,0 0-18 15,0 1 12-15,0 1-38 16,0 3 18-16,0 3 0 16,10 1-13-16,8 6 36 15,12-1-23-15,7-3 0 16,9 0 5-16,5-3-24 0,6-3 19 16,7-1 0-1,1-2 0-15,-2-2 27 0,3 0-27 16,-4 0 0-16,-2 0 2 15,-8 0-21-15,-4 0 19 16,-2 0 0-16,-10 0-4 16,-3 0 23-16,-8 0-19 15,-5 0 0-15,-4 0 8 16,-10 0-30-16,-3 0 22 16,-3 0 0-16,0 0 3 15,0 0 24-15,0 0-27 16,0 0 20-16,0 0-14 15,0 0 52-15,0 0-56 0,3 0 17 16,-3 0-13-16,0 0 12 16,2 0-18-16,-2 0 0 15,1 0-34-15,1 0 31 16,5 0-77-16,2 0-43 16,3 5-56-16,4-5-170 15</inkml:trace>
  <inkml:trace contextRef="#ctx0" brushRef="#br0" timeOffset="284379.5706">7821 9201 66 0,'0'0'584'16,"0"0"-544"-16,0 0 62 16,0 0-32-16,0 0-57 15,0 0 72-15,-21-8-15 16,21 5 9-16,0 2-34 15,0 1-8-15,0-4-19 16,4 3-18-16,10-4 21 16,9 0-16-16,9 0-5 0,5 1 0 15,4 1-1 1,5 3 26-16,-2 0-25 0,6 0 0 16,1 0 2-16,5 0-17 15,5 6 16-15,2 0-1 16,5 1 0-16,1-3 15 15,0 0-15-15,-3-4 0 16,-4 0 8-16,-8 0-28 16,-7 0 20-16,-3 0 0 15,-4-3-3-15,-9-1 31 16,-6 1-28-16,-5 0 0 16,-5 1 2-16,-3 2-2 15,-5-2 2-15,-3-1-2 16,4 3 2-16,-3-1 37 15,1-1-28-15,0 1-11 0,-2 1 10 16,3 0-22-16,-4 0 14 16,-1 0-2-16,4 0 0 15,-3 0 18-15,0 0-18 16,-1 0 0-16,-1 0 1 16,1 0-41-16,-2 0 31 15,0 0-23-15,0 0 21 16,0 0-190-16,0 0-34 15,0 0-241-15</inkml:trace>
  <inkml:trace contextRef="#ctx0" brushRef="#br0" timeOffset="285839.8044">11208 9331 552 0,'0'0'155'0,"0"0"-153"16,0 0-2-16,0 0 0 15,0 0 16-15,0 0-16 16,27 16 24-16,-9-10-6 15,3 2-6-15,0-1-11 16,1 0-1-16,2-1 0 16,4-2 28-16,3-3-27 15,4 1 23-15,9-2-10 16,-2 0 39-16,0 0-38 16,3 0-6-16,-5-2 15 15,-1-1-1-15,-2 1-5 16,-3 1-18-16,-4-1 17 15,-3 2-30-15,-4 0 13 16,-3 0 0-16,1 0-2 0,-4 0 30 16,2 0-28-16,-1 0 0 15,-4 0 12-15,1 0 4 16,0 0-1-16,2-3-15 16,0 0 21-16,0 0-1 15,-2 2 14-15,0-2-15 16,-3 2-14-16,0-2 61 15,0-2-64-15,-3 5 14 16,0-3 3-16,0 1 6 16,-2 2-13-16,1-1-12 15,2 0 12-15,2-1-10 0,-1 1-2 16,3 1 0-16,-3-2-1 16,1-1 17-16,-3 1-16 15,-3-1 0-15,-3 3 1 16,-2 0-9-16,1 0 8 15,-2-2 0-15,0 2-4 16,1 0 22-16,1-1-18 16,1-1 0-16,2 0 12 15,2 0-27-15,-4 1 20 16,1 1-5-16,-2 0 0 16,-2 0 7-16,1 0-7 15,-1 0 0-15,0 0 3 16,0 0-27-16,0 0 24 15,0-2 0-15,0 2-5 0,0 0 17 16,0 0-15-16,0 0 3 16,0 0-8-16,0 0-18 15,0 0-9-15,2 0 7 16,-2 0-11-16,3 0-136 16,-2-5-7-16,1-3-337 15</inkml:trace>
  <inkml:trace contextRef="#ctx0" brushRef="#br0" timeOffset="297587.7149">18491 2396 75 0,'0'0'540'0,"0"0"-353"0,0 0-126 16,0 0 94-16,0 0-71 15,-4-74-17-15,16 62 17 16,1 0-72-16,4 4 8 16,5 3-20-16,1 3 24 15,5 2-24-15,2 0 0 16,0 15 2-16,-2 8-15 16,-3 4 13-16,-1 1 0 15,-4 2-6-15,-6 1 15 16,-6-4-11-16,-8-2 2 15,0-4 0-15,-9-1-20 16,-13-2 23-16,-5-4-3 16,-3-3 0-16,2-3 18 15,6-4-18-15,6-2 0 16,12-2-36-16,4 0-13 16,4-6-114-16,20-13-397 15</inkml:trace>
  <inkml:trace contextRef="#ctx0" brushRef="#br0" timeOffset="297825.939">18954 2363 313 0,'0'0'516'0,"0"0"-471"16,0 0-13-16,0 0 41 0,0 0-48 15,0 0 21-15,0-3-46 16,0 19 16-16,-2 8 30 15,-2 2-26-15,1 1 0 16,3 1-4-16,0-4 1 16,3-3-17-16,13-5 0 15,8-4-56-15,6-7-18 16,3-5-134-16,0 0-295 16</inkml:trace>
  <inkml:trace contextRef="#ctx0" brushRef="#br0" timeOffset="298178.9805">19358 2334 68 0,'0'0'400'16,"0"0"-347"-16,0 0 3 0,-27 77 12 15,18-49 16-15,0 0-71 16,-3-3 34-16,3-4-47 15,0-3 8-15,-2-5-18 16,2-5-25-16,-2-6-57 16,-1-2-69-16,2 0-53 15,1 0 120-15,3-6 94 16,3-3 53-16,3-2 116 0,0 5-36 16,0-2 11-1,0 4 4-15,0 2-41 0,0 0 32 16,6 1-91-1,1-1-30-15,8 0 8 0,8 2-21 16,3 0-5-16,10 0 0 16,3 0-49-16,3 0-67 15,-5-6-145-15</inkml:trace>
  <inkml:trace contextRef="#ctx0" brushRef="#br0" timeOffset="298659.6198">19674 2328 627 0,'0'0'169'0,"0"0"-110"16,0 0 31-16,0 0-38 15,0 0 22-15,0 0-51 16,0 18-11-16,0 3 114 15,0 4-106-15,0 0-2 16,0 0 6-16,-7 0-2 16,7-6-10-16,0-4-12 15,0-2 6-15,0-5-8 16,0-5 4-16,12-3-2 16,4 0 4-16,6 0 23 0,4-11-25 15,-2-2-2 1,-5 0 2-16,-4 3-7 0,-8 5 13 15,-5 5-8-15,-2 0 0 16,0 2-44-16,-2 12 42 16,-8 5 2-16,3-1 0 15,2-2-9-15,2-3 14 16,3-4-5-16,0-5 0 16,0-3 15-16,4-1-15 15,10 0 31-15,4-4-29 16,4-9 29-16,4 0-31 15,-1-6-1-15,2 0-4 16,-3-1-87-16,-2 3-39 0,-6 5-206 16</inkml:trace>
  <inkml:trace contextRef="#ctx0" brushRef="#br0" timeOffset="299093.6262">20289 2330 827 0,'0'0'143'16,"0"0"-80"-16,0 0-63 15,0 0-1-15,0 0 1 16,0 0 20-16,0 93-4 16,0-57 56-16,0-2-66 0,-6-5 1 15,-3-6-7-15,3-4-14 16,-3-5-40-16,0-5-77 16,0-8-89-16,-1-1-146 15</inkml:trace>
  <inkml:trace contextRef="#ctx0" brushRef="#br0" timeOffset="299243.517">20211 2513 708 0,'0'0'184'0,"0"0"-73"15,0 0-3-15,0 0-91 16,0 0 47-16,0 0-60 16,84-7 16-16,-56 7-23 0,5 2 3 15,0-1-38 1,0-1-151-16,-5 0-306 0</inkml:trace>
  <inkml:trace contextRef="#ctx0" brushRef="#br0" timeOffset="305048.3302">20742 2528 136 0,'0'0'88'16,"0"0"22"-16,0 0 31 16,0 0-64-16,0 0 36 15,0 0-29-15,21-77-31 16,-18 67 56-16,0 0-39 16,-2 2-7-16,1 4 20 0,-2 2-75 15,0 2 44-15,0 0-42 16,0 0 1-16,0 0-22 15,0 0 6-15,0 9 5 16,0 7-10-16,-5 4 33 16,-2 4-6-16,3 0-17 15,1 1 9-15,-2-1 2 16,4-1-9-16,-2-2-2 16,1-4 0-16,1-2 19 15,1-4-19-15,-2-2 0 16,2-4 4-16,0-5-13 15,0 3 16-15,0-3-7 16,0 0 20-16,0 0-7 16,0 0 14-16,0 0-25 15,0-10 11-15,0-6-13 0,6-2 0 16,2-6 0-16,-2-2-2 16,1 1 8-16,-1-2-9 15,0 3 3-15,0 3 0 16,0 1-24-16,0 3 20 15,0 1 4-15,0 0-11 16,1 0 19-16,-1 1-13 16,3-1 5-16,0 5 0 15,0 0-27-15,1 4 30 16,2 2-3-16,1 2 0 16,1 1 11-16,1 2-12 15,2 0 1-15,-4 0-2 16,0 5-19-16,-2 5 21 0,-3 3 0 15,-1 2-6-15,-6 1 4 16,1 0 1-16,-2-2 1 16,0 1 0-16,0-2-21 15,-6 3 21-15,-4-4 0 16,-4 2 2-16,-1-2 12 16,-2-2-12-16,0-2-2 15,-1-1 13-15,-2-2-17 16,1 2 6-16,1-6-2 15,2 1 5-15,4-2 12 16,3 0-17-16,5 0 0 16,2 0-52-16,2 0-63 15,0-5-244-15</inkml:trace>
  <inkml:trace contextRef="#ctx0" brushRef="#br0" timeOffset="305596.0303">21348 2305 251 0,'0'0'67'0,"0"0"19"0,0 0-3 15,26 91 0-15,-24-57 27 16,-2 0-40-16,0 3-34 15,-10-1 29-15,-10-2-46 16,-7 1 27-16,-4-3-14 16,-6 1-19-16,-5-3 12 15,-1-2-16-15,-6-2-9 16,-3-7 0-16,-4-4-26 16,-1-5-38-16,-3-6-99 15,4-4-260-15</inkml:trace>
  <inkml:trace contextRef="#ctx0" brushRef="#br0" timeOffset="306180.9654">18305 2000 604 0,'0'0'85'0,"0"0"-57"16,0 0 39-16,0 0-24 16,0 0 40-16,-42 95-73 15,27-62 33-15,0 6 15 16,4 4-48-16,3 8 19 15,7 5-29-15,1 2 4 16,4 1-21-16,18-3 17 16,15-2-28-16,11-3-41 15,15-3-134-15,19-2-204 0</inkml:trace>
  <inkml:trace contextRef="#ctx0" brushRef="#br0" timeOffset="306960.555">21600 2651 792 0,'0'0'183'0,"0"0"-129"16,0 0-38-16,0 0 54 0,0 0-27 15,0 0-5-15,-12 14 23 16,9-6-48-16,0-4 37 16,3 3-36-16,0-3-2 15,0-3-10-15,0-1-2 16,0 0 0-16,9 0 35 16,3-7-26-16,0-5 14 15,-2-4-23-15,-4-1 6 16,-2 4-12-16,-4 6 6 15,0 2 0-15,0 3-4 16,0 2 13-16,0 0-9 16,0 0 0-16,0 0-26 15,0 0 17-15,0 4-42 0,0-1-39 16,4 0-81-16,15-3-121 16,5 0-285-16</inkml:trace>
  <inkml:trace contextRef="#ctx0" brushRef="#br0" timeOffset="307281.6094">22146 2380 563 0,'0'0'334'16,"0"0"-304"-1,0 0 65-15,0 0-42 0,0 0 22 16,0 0-14-16,-35 0-43 16,15 14 36-16,0 3-30 15,-2 6-18-15,3 1 27 16,2 2-21-16,2 4-12 16,5 0 1-16,2-1 21 15,4 1-22-15,4-2 0 16,0-1 0-16,15-3-19 15,7-1 1-15,6-4-51 16,5-5-76-16,-2-9-152 16,-1-5-461-16</inkml:trace>
  <inkml:trace contextRef="#ctx0" brushRef="#br0" timeOffset="307742.4849">22456 2549 752 0,'0'0'186'15,"0"0"-139"-15,0 0 20 16,0 0 11-16,0 0-77 16,0 0 50-16,32-15-27 15,-18 15-13-15,2 0 40 16,1 10-44-16,-2 5-1 15,-3-1-6-15,-5 5 9 0,-5 1-13 16,-2 2 4-16,0-2 0 16,-14 0-2-1,-6-3 11-15,-1-4-9 0,1-4 0 16,2-1 22-16,5-8-24 16,6 2 2-16,7-2-46 15,0 0 10-15,3-4-136 16,17-13-433-16</inkml:trace>
  <inkml:trace contextRef="#ctx0" brushRef="#br0" timeOffset="308046.9597">22757 2548 288 0,'0'0'429'0,"0"0"-282"15,0 0-84-15,0 0 72 0,0 0-37 16,0 0-78-16,-6-3 42 16,-3 3-60-16,-4 0 24 15,1 9 0-15,-1-1 3 16,2 6-17-16,4-2-12 16,-3 3 5-16,5 2 1 15,0 1 0-15,4 2-6 16,1-1 0-16,0 0 14 15,0-2-23-15,9-3 9 16,9-3-50-16,5-2 41 16,6-4-130-16,4-5-72 15,1 0-83-15</inkml:trace>
  <inkml:trace contextRef="#ctx0" brushRef="#br0" timeOffset="308671.385">22507 2431 488 0,'0'0'249'0,"0"0"-156"16,0 0-27-16,0 0 63 16,0 0-52-16,0 0 21 15,0-35-28-15,0 31-63 16,1 4 63-16,-1 0-67 16,0 0 8-16,2 0-6 15,-2 0 14-15,0 0-14 0,0 0-5 16,0 0 6-16,0 0-26 15,1 0 20-15,-1 0-11 16,0 0-13-16,0 4-127 16,0 4-75-16,0-1-144 15</inkml:trace>
  <inkml:trace contextRef="#ctx0" brushRef="#br0" timeOffset="308807.7042">22507 2431 796 0</inkml:trace>
  <inkml:trace contextRef="#ctx0" brushRef="#br0" timeOffset="308947.0037">22507 2431 796 0,'4'11'181'0,"-2"-11"-84"0,-2 0-74 0,0 0 54 15,0 0-7-15,0 0-59 16,0 0 37-16,0 0-33 15,0 0-14-15,0 0 17 16,0 0-16-16,0 0-2 16,1 0 0-16,-1 0-67 15,3 0 7-15,-2 0-110 16,3 0-72-16,-3 0-115 16</inkml:trace>
  <inkml:trace contextRef="#ctx0" brushRef="#br0" timeOffset="309666.8252">23095 2579 596 0,'0'0'157'0,"0"0"-116"0,0 0 42 15,0 0-47-15,0 0 58 16,0 0 2-16,-8 31-54 16,5-17 25-16,-2 2-58 15,2 2 3-15,-3 1 0 16,4-2-9-16,-1-2-3 15,1-3 0-15,1-1-28 16,-2-5-31-16,-2-2-86 16,-1-4-156-16,-2 0-216 15</inkml:trace>
  <inkml:trace contextRef="#ctx0" brushRef="#br0" timeOffset="309854.4355">22987 2673 637 0,'0'0'197'16,"0"0"-150"-16,0 0-6 16,0 0 69-16,0 0-88 15,0 0 6-15,28 0-21 16,-10 1 19-16,5 2-32 16,2 2 6-16,3-2-161 15,-2-3-40-15,-5 0-432 16</inkml:trace>
  <inkml:trace contextRef="#ctx0" brushRef="#br0" timeOffset="310880.7342">23338 2581 233 0,'0'0'209'0,"0"0"-110"16,0 0 18-16,0 0-42 0,0 0-33 16,0 0 4-16,3 0-40 15,-3 0 46-15,0 0-4 16,0 0-26-16,0 0 60 16,0 0-30-16,0 0 4 15,0 0 13-15,0 0-53 16,0 0 14-16,0 0-30 15,0 0 9-15,0 0-15 16,0 0 6-16,0 4 0 16,0 3 11-16,0 2 9 15,0 4-18-15,0 3 10 16,-5 5 2-16,-1-2-5 16,0 2-9-16,2-5 0 15,-1 0 0-15,-1-4 16 16,5-4-16-16,1 1 0 0,-2-6 8 15,2 1-18-15,0-3 10 16,0-1 0-16,0 0 16 16,0 0-5-16,9 0 1 15,5-8-12-15,3-1 18 16,0-2-24-16,1-3 6 16,-2-2 0-16,1 3 2 15,-5 1 7-15,-3 5-9 16,-2 2 0-16,-4 3 8 15,-2-1-15-15,-1 3 7 16,0 0 0-16,0 0-18 16,0 0 6-16,0 0 12 0,0 11-12 15,0 3 19-15,0 2-11 16,0 1 4-16,0-2 0 16,0-1-5-16,0-1 11 15,0-4-6-15,0 1 0 16,2-5 4-16,-1-3-6 15,1 0 2-15,1-2 0 16,5 0 13-16,2 0-1 16,6 0-1-16,5-9-11 15,1-4 27-15,-1-1-30 16,3-3 3-16,-1 1 0 16,-1-2-6-16,-4 1 6 15,0 3 0-15,-6 2-2 0,-5 5-68 16,0 2 28-1,-5 5-87-15,-2-3-200 0</inkml:trace>
  <inkml:trace contextRef="#ctx0" brushRef="#br0" timeOffset="311325.3473">23870 2637 714 0,'0'0'119'0,"0"0"-119"16,0 0 15-16,0 0 68 0,0 0-53 15,0 0 60-15,-13 65-29 16,5-41-31-16,2-3 15 15,0-2-40-15,2-5-5 16,2-3 0-16,-2-3 6 16,0-1-26-16,2 0-6 15,-1-4-106-15,-2-3-10 16,-1 0-116-16,-2-1-270 16</inkml:trace>
  <inkml:trace contextRef="#ctx0" brushRef="#br0" timeOffset="311473.6586">23781 2755 665 0,'0'0'82'16,"0"0"-13"-16,0 0-15 0,0 0-22 15,0 0 17-15,0 0-48 16,95 11-1-16,-74-5 0 16,-2 1-41-16,5-5-114 15,-2-2-547-15</inkml:trace>
  <inkml:trace contextRef="#ctx0" brushRef="#br0" timeOffset="312142.216">24135 2701 775 0,'0'0'85'0,"0"0"-71"0,0 0 5 16,0 0 49-16,0 0 37 16,0 0-52-16,-11 54 41 15,8-37-64-15,-3 2 2 16,0 0-3-16,-5 1-6 16,5-4 1-16,0-3-17 15,0 3 1-15,-2 0 5 16,2 0-5-16,1-1-8 15,2 0 0-15,-1-4 20 16,4-4-23-16,-1-3 3 16,0-1 0-16,1-3-10 0,0 0 18 15,0 0-8-15,0 0 2 16,0-9 25-16,0-5-34 16,4-3 7-16,6-3-1 15,1 1-25-15,0-5 26 16,-1 0 0-16,4-3-6 15,-2-1-5-15,5 0 0 16,-3 3 11-16,1 4-2 16,-2 4-27-16,-4 5 29 15,3 3 0-15,-3 1-4 16,-1 6 1-16,-1 2 0 16,-1 0 3-16,0 0-7 15,2 0-13-15,0 5 20 16,1 6 0-16,-1 0-1 0,-2 6 8 15,-2-1-7-15,-2 1 0 16,-2 0-2-16,0 0-17 16,0-1 19-16,-5-2 0 15,-10 0-8-15,-5-4 22 16,-1-1-14-16,1-3 0 16,1-2 10-16,7 0-16 15,2-1 6-15,8-2 0 16,2 1-4-16,0-2-43 15,4 0-69-15,14-2-77 16,3-12-278-16</inkml:trace>
  <inkml:trace contextRef="#ctx0" brushRef="#br0" timeOffset="312480.7548">24576 2526 546 0,'0'0'143'0,"0"0"-124"0,0 0 11 15,0 0 12-15,0 0 49 16,0 0-15-16,-30 55-33 16,19-35 49-16,0-1-72 15,1-1 1-15,6-2-21 16,0-3 25-16,3-3-50 16,1-2-9-16,0-4-109 15,1-4-54-15,9 0-552 16</inkml:trace>
  <inkml:trace contextRef="#ctx0" brushRef="#br0" timeOffset="312862.908">24729 2503 429 0,'0'0'74'0,"0"0"102"16,0 0-64-16,0 0 17 16,35 85-46-16,-32-66 7 15,-3 3-19-15,0 0-15 16,0 4 5-16,0 2-52 0,-10 0 29 15,-3 2-12-15,-5-4-23 16,-1 3 33-16,-2 0-27 16,-3-1-8-16,-3 2-1 15,-4-6 23-15,-3 0-24 16,-4-2 1-16,-2-5 0 16,0 3-16-16,-8-6 11 15,0-1-65-15,-4-4-88 16,0-4-324-16</inkml:trace>
  <inkml:trace contextRef="#ctx0" brushRef="#br0" timeOffset="317783.5192">542 8656 38 0,'0'0'67'16,"0"0"-63"-16,0 0 62 15,0 0 46-15,0 0-111 0,0 0 98 16,0 0-38-16,-17-24-31 16,15 21 66-16,0-2-69 15,2 1 57-15,-2-1-32 16,1 2-43-16,-2-2 71 15,3 1-80-15,0 2 0 16,0 0 22-16,0 1-4 16,0 1-18-16,0 0 0 15,0 0 15-15,0 0-28 16,0 0 13-16,0 0 0 16,-3 5-20-16,0 7 24 15,-4 5-4-15,5 0 0 16,-1 2 18-16,1-1-25 0,2-2 7 15,0 0 0 1,0-2-12-16,0-3 13 0,0-1-1 16,7-2 0-16,3-1 8 15,3-3-13-15,1 1 5 16,2-2 0-16,1-3-4 16,8 0 16-16,0 0-12 15,2 0 0-15,-3-3 21 16,3-2-21-16,-8 1 0 15,2-3-23-15,-3 4 6 16,0 1-82-16,-2-3-79 16,-5 0-116-16</inkml:trace>
  <inkml:trace contextRef="#ctx0" brushRef="#br0" timeOffset="319237.5221">9876 9260 569 0,'0'0'0'15,"0"0"0"-15,0 0-29 0,0 0 16 16,0 0 13-16,0 0 15 15,0 0 16-15,11 15-3 16,-4-12 12-16,3 0-28 16,1-1 39-16,5 0-33 15,-1-2-18-15,4 1 0 16,1 1 31-16,2 0-31 16,4 1 0-16,0 0-41 15,3 0 38-15,-1 1-158 16,0-4-146-16</inkml:trace>
  <inkml:trace contextRef="#ctx0" brushRef="#br0" timeOffset="320295.7374">13231 9550 579 0,'0'0'6'0,"0"0"-6"16,0 0 3-16,0 0 41 16,0 0-41-16,0 0 41 15,0 0-33-15,-5 15 61 16,5-15-69-16,0 2 5 16,5-1-8-16,6 1 16 15,3-1-16-15,2 1 0 16,-1-2 3-16,6 0-12 15,0 1 10-15,5 1-1 16,3 0 0-16,8 3-21 16,4-1 3-16,0-3-125 15,1-1-209-15</inkml:trace>
  <inkml:trace contextRef="#ctx0" brushRef="#br0" timeOffset="331876.1832">200 9544 566 0,'0'0'87'0,"0"0"-53"16,0 0 39-16,0 0-66 0,0 0 54 16,0 0 1-16,0 0-45 15,-9-12-6-15,9 12-11 16,0 12 4-16,0 8-24 16,0 6 44-16,0 2-24 15,0 2 36-15,0-4-18 16,0-1 19-16,0-3-36 15,0-5 18-15,0-2 17 16,5-3-30-16,0-5 4 16,3-2 26-16,10-5-30 15,10 0 51-15,13-10-34 16,11-11-5-16,4-1-5 16,1-3-13-16,-6 3 0 0,0 1-7 15,-8 2-78-15,-6 3-22 16,-7 0-73-16,-18-1-320 15</inkml:trace>
  <inkml:trace contextRef="#ctx0" brushRef="#br0" timeOffset="338443.0678">1753 10487 109 0,'0'0'19'16,"0"0"-3"-16,0 0 47 0,0 0 38 15,0 0-13 1,91-7-12-16,-69 3-66 0,-1 0 66 15,3 1-74-15,-3 1 31 16,0-1 18-16,-6 3-49 16,4 0 31-16,-4 0-27 15,4 0 6-15,4 0 54 16,0 0-65-16,2 0 12 16,0 0-4-16,6 0 18 15,-2 0-27-15,0 0 0 16,4 0 12-16,-1 0-11 15,-1 0 2-15,2 0-3 16,-2 3 0-16,-1 0 15 16,-2 0-5-16,2-2-10 0,0 1 3 15,1 0-7 1,4 0 4-16,0 1 0 0,4-2 0 16,4-1 13-16,1 2-13 15,0-2 0-15,-1 0 0 16,-2 0-15-16,1 0 19 15,1 0-4-15,0 0 0 16,2 0 10-16,0-3-13 16,1 0 3-16,-1-1 0 15,-4 2-2-15,-2 0 2 16,3 0 0-16,-6 1-1 16,-1 1 12-16,-2 0-11 15,-3 0 0-15,3 0 12 16,-6 0-16-16,7 0 4 0,-4 0 0 15,1 0-7-15,0 0 34 16,-1 0-27-16,-3 0 0 16,1 0 2-16,-2 1 1 15,-2 2-3-15,1 0 0 16,-1 2-7-16,0-2 29 16,-4080-1-22-16,8164-1 0 15,-4081 1 3-15,3-1-9 16,0-1 9-16,-2 0-3 15,0 0 0-15,-5 0 21 16,2 0-21-16,-4 0 0 16,-2 0 3-16,0 0-10 15,-3 0 8-15,0 0-1 0,-2 0 0 16,2 0 15-16,-1-1-15 16,1-4 0-16,-2 1 5 15,5 0-13-15,-1 0 8 16,1 1 0-16,0 1-9 15,0-1 21-15,-2 0-12 16,-2 3 0-16,0 0 11 16,-3-1-24-16,1 1 13 15,1 0 0-15,0 0-3 16,3 0 9-16,-3 0-6 16,2 0 0-16,0 0 10 15,-2 0-23-15,0 0 13 16,0 0 0-16,-2 0-2 0,2 0 17 15,-4 0-15-15,1 0 0 16,2 0 1-16,-1 0-17 16,3 0 16-16,-2 0 0 15,2 0 0-15,2 1 15 16,0 2-15-16,-1 0 0 16,1-3 2-16,0 2-17 15,2-1 15-15,2 1 0 16,-3-1-1-16,0-1 15 15,1 1-14-15,0-1 0 16,5 0 12-16,2 0 6 16,2 0-6-16,0 0-1 0,1 0-8 15,-1 0 27-15,2-1-30 16,1 0 0-16,0 1 3 16,-5-2-11-16,-6 2 8 15,3 0 0-15,-9 0-6 16,-1 0 28-16,-1 0-26 15,-4 0 4-15,0-1 0 16,1 1-10-16,-1-2 10 16,4 2 0-16,0-3 0 15,1-1 17-15,2 1-17 16,6 1 0-16,-5-3 0 0,1 2-11 16,-4 0 11-1,-1 3 0-15,-3 0 0 0,-3-2 17 16,-3 2-17-1,0-2 0-15,-3 2 1 0,0 0-33 16,0 0 14-16,0 0-45 16,0 0 47-16,-4 0-71 15,-4 0 55-15,2 0-123 16,-3-1-356-16</inkml:trace>
  <inkml:trace contextRef="#ctx0" brushRef="#br0" timeOffset="342098.0104">1541 10492 319 0,'0'0'234'0,"0"0"-180"16,0 0-50-16,0 0 81 15,0 0-42-15,0 0 24 16,0 0-19-16,-1-2-19 16,1 2-12-16,0 0 3 15,0 0-19-15,0 0 72 16,0 0-71-16,0 0 20 15,0 0 2-15,0 0 10 16,0 0-27-16,0 0-7 16,0 0 0-16,0 0-2 15,0 0 2-15,0 0 0 0,0 0 0 16,4 0 25-16,12 0-25 16,4 0 30-16,4 0-29 15,4 0 33-15,2 0-31 16,6-4-3-16,5-1 0 15,3 0 24-15,3 1-24 16,-5-1 0-16,-3 2 7 16,0 3-26-16,-2-3 21 15,8 1-2-15,4-1 0 16,-1 0 21-16,0 2-21 16,-4-2 0-16,-2 1 2 15,4 2-6-15,-5-3 4 16,0 3 0-16,1-2-7 15,-6 0 24-15,1 2-17 0,-4-1 0 16,1 1 3-16,2 0-12 16,-2-2 9-16,-1 1 0 15,-2 0-2-15,1-1 17 16,-4-1-15-16,3 1 0 16,-4-1 3-16,-3 0-23 15,0 0 23-15,-2-1-3 16,1 0 0-16,-4 1 16 15,2-2-20-15,1 0 4 16,0 0 0-16,1-2-13 16,1 4 13-16,-2-3 0 15,-2 1 0-15,-2 0 29 0,-5-1-29 16,-2 2 0-16,-1 2 2 16,-2-3-15-16,-4 2 13 15,2 0 0-15,-4 1-7 16,0-1 29-16,-2 2-22 15,0-1 0-15,0 1 9 16,0 1-17-16,0 0 15 16,0 0-7-16,0 0 0 15,0-2 25-15,0 2-25 16,0 0 0-16,0-2 3 16,0 1-15-16,0 1 12 15,0 0 0-15,0 0-4 16,0 0 37-16,0 0-33 0,0 0 0 15,0 0 1-15,0 0-18 16,0 0 17-16,0 0 0 16,0 0-1-16,0 0-10 15,0 0 0-15,0 0-14 16,0 0-92-16,0 0 41 16,-8 0-80-16,-16 3-40 15,-8-3-310-15</inkml:trace>
  <inkml:trace contextRef="#ctx0" brushRef="#br0" timeOffset="342862.3936">1596 10590 408 0,'0'0'39'0,"0"0"-11"15,0 0-28 1,0 0 47-16,0 0 19 0,0 0 32 16,66 10-77-16,-29-10 17 15,6 0-2-15,8 0-32 16,6 0 38-16,10-3-39 15,0-5 3-15,6 1 29 16,3-2-17-16,-3 4-17 16,0 2-1-16,-4-1 13 15,1 2-23-15,-4-1 10 16,0 0 0-16,-1 1-2 16,-10-1 13-16,-7 0-11 0,-9-3 0 15,-11 1 23 1,-6-1 23-16,-6 0-9 0,-3-2 7 15,-4 2 32-15,-3 1-70 16,1-1 21-16,-4 2-27 16,0 1 33-16,-3 2-42 15,3-1 9-15,0 1 0 16,3-1-18-16,2 1 8 16,0 1-20-16,3 0-31 15,-3 0-68-15,8 1 36 16,-3 4-195-16</inkml:trace>
  <inkml:trace contextRef="#ctx0" brushRef="#br0" timeOffset="346493.5266">9311 9408 189 0,'0'0'199'0,"0"0"-95"15,0 0-30-15,0 0 5 16,0 0 55-16,0 0-86 16,0 0-1-16,0 0 47 15,0 0-72-15,0 0 45 16,0 0-12-16,0 0-54 16,0 0 34-16,0 0-35 15,0 0 0-15,0 0-8 16,-8 8 30-16,-2 7-22 0,-5 2 0 15,3 4 2 1,-1 2-5-16,4 0 10 0,1-3-7 16,-2-1 4-16,7-2 26 15,1-4-30-15,1-4 0 16,1-2 6-16,0-3-12 16,0-3 6-16,0 1 0 15,0-2-2-15,0 3 21 16,0-3-19-16,0 0 0 15,0 0 5-15,0 0-9 16,0 0 8-16,3-5-4 16,4-7 0-16,-1 0 19 15,4-5-23-15,0 0 4 0,0-1 0 16,-1 3-25 0,-3-1 25-16,2 4 0 0,-1 2-4 15,-3 3 22 1,-1 2-18-16,-1 2 0 0,-2 3 2 15,0-1-22-15,0 1 20 16,0 0-12-16,0 0 5 16,0 0-13-16,0 9 20 15,-2 3 0-15,-2 2 6 16,-4-1-22-16,-2 2 16 16,5-1 0-16,-2 0-7 15,-1 2-13-15,3 0-48 16,-1-2-109-16,-2-4-147 15</inkml:trace>
  <inkml:trace contextRef="#ctx0" brushRef="#br0" timeOffset="348525.2458">7871 10325 319 0,'0'0'4'15,"0"0"42"-15,0 0 55 16,0 0 1-16,0 0 49 15,0 0-50-15,-14-4-59 16,14 4 50-16,0-2-42 16,0 2-24-16,0-1-26 15,0-1 25-15,10 0-25 16,3 2 0-16,8 0 0 0,4 0-6 16,5 0 11-16,6 4-5 15,3 2 9-15,8-2 4 16,3 1-13-16,4 0 0 15,4-3 6-15,-3 2-19 16,0-1 13-16,-3 2 0 16,-1-2 6-16,-6 3 15 15,-2 0-21-15,-4-1 0 16,-6 1 6-16,-6 2-18 16,-7-3 12-16,-2 0 0 15,-3-1-3-15,0-1 23 16,0 2-20-16,-4-2 0 15,3-1 11-15,-3-1-7 16,-2-1-3-16,-2 0 11 0,1 0 21 16,-6 0-14-16,0 0-8 15,0 0-11-15,-2 0 23 16,0 0-35-16,0 0 12 16,0 0 0-16,0 0-3 15,0 0 3-15,0 0 0 16,0 0-15-16,0 1-97 15,0 1 30-15,-8 0-28 16,-5 1-33-16,-1-3-111 16</inkml:trace>
  <inkml:trace contextRef="#ctx0" brushRef="#br0" timeOffset="350729.7688">9982 10803 515 0,'0'0'88'0,"0"0"34"16,0 0-78-16,0 0 59 15,0 0-70-15,0 0 2 16,-18-20 17-16,8 19-50 16,1 1 47-16,0 0-49 15,-3 0 11-15,3 0-6 16,-2 8-2-16,-2 7-3 15,4 2 4-15,1 3 20 0,2-1-14 16,4 2-10-16,2-2 6 16,0-2 0-16,0-4-5 15,0-1-1-15,7-5 0 16,2-2 14-16,0-3-5 16,3-2 16-16,0 0-13 15,4 0 48-15,-1-10-52 16,1-4-2-16,-2-2-6 15,2-4 22-15,-4 0-22 16,-3-2 0-16,0 0 1 16,-3-1-11-16,-4 2 11 15,2 0-1-15,-2 2 0 16,-1 2 8-16,1 3-15 0,-2 0 7 16,0 2 0-16,0 2-19 15,0 2 19-15,0 2 0 16,0 2 0-16,0 0 16 15,0 4-16-15,0 0 0 16,0 0 0-16,0 0-11 16,0 0 11-16,0 0 0 15,0 2-4-15,-3 10 5 16,-5 6-1-16,2 1 0 16,0 2 5-16,2-1-17 15,1 2 16-15,3-3-4 16,0-5 0-16,0-2 27 0,0-4-27 15,0-1 0 1,0-2 10-16,10-5 4 0,1 0-3 16,-2 0-9-16,8 0-2 15,-1 0 24-15,0 0-26 16,-1 0 2-16,0-5-45 16,-3-2 34-16,1-1-181 15,-6-4-103-15,-1-2-462 16</inkml:trace>
  <inkml:trace contextRef="#ctx0" brushRef="#br0" timeOffset="352606.9024">10652 10942 461 0,'0'0'80'0,"0"0"53"16,0 0-106-16,0 0 84 16,0 0-20-16,0 0-11 15,0-17 18-15,0 17-90 16,0 0 6-16,0 0-14 15,-5 0 20-15,2 0-20 0,1 1 0 16,1 1 13-16,1 1-19 16,0-1 6-16,0 0 0 15,0-1 0-15,0-1 17 16,0 0-37-16,0 0 20 16,0 0-89-16,-3 0-2 15,-6 0-116-15,-3-10-459 16</inkml:trace>
  <inkml:trace contextRef="#ctx0" brushRef="#br0" timeOffset="354256.0839">11363 10570 104 0,'0'0'22'0,"0"0"-5"16,0 0-23-16,0 0 16 0,0 0-10 16,0 0 64-1,-5 3 0-15,5-3 65 0,-1 0-21 16,1 0-28-16,0 0 38 16,0 0-72-16,0 0 2 15,0 0 3-15,0 0-42 16,0 0 46-16,0 0-11 15,0 0-15-15,0 0 44 16,-2 0-69-16,2 0 12 16,0 0-1-16,0 0 19 15,0 0-24-15,0 0-10 16,0 0 2-16,0 0-6 16,0 0 6-16,8 0-2 15,7 0 23-15,6 2 6 16,1-2-14-16,-2 1-13 0,2-1 5 15,-1 0 13-15,-6 0-17 16,1 0-3-16,-6 2 0 16,-3-2 9-16,-4 0-9 15,1 1 0-15,-4-1 7 16,0 0-28-16,0 0 24 16,0 0-3-16,0 0 0 15,0 0 12-15,-10 0-12 16,-1 0 0-16,-6 0 9 15,0-3-20-15,-2 0 11 16,2 0 0-16,2 1 0 16,5 2 10-16,0-3-10 0,5 3 0 15,2 0 2 1,3 0-15-16,0 0 13 0,-2 0 0 16,1 0-2-16,-2 0 13 15,3 0-11-15,-2 0 0 16,2 0 1-16,0 0-8 15,-2 0 7-15,2 0 0 16,0 0-5-16,0 0 14 16,0 0-15-16,0 0 6 15,2 0 0-15,6 0-10 16,5 0 11-16,-1 0-1 16,0 0 0-16,-2 0 28 15,-2 0-28-15,-3 0 0 16,-2 0 3-16,0 0-26 15,-3 0 23-15,0 0 0 0,0 0 0 16,0 0 18-16,-9 0-26 16,-15 0 8-16,-9 0-15 15,0-6-17-15,-4 3 15 16,4 0 17-16,8 1-2 16,4 2 20-16,6-2-20 15,5 2 2-15,5 0 0 16,3 0-18-16,2 0 18 15,0 0 0-15,0-1-5 16,0 1-1-16,11 0 6 16,2-2 0-16,8 1 12 15,0-1-12-15,3 1 4 0,0 1-4 16,-1 0 0-16,1 0 20 16,-4 0-20-16,0 0 0 15,-4 0-32-15,-5 0 22 16,-4 0-174-16,-6 0-34 15,-1 0-180-15</inkml:trace>
  <inkml:trace contextRef="#ctx0" brushRef="#br0" timeOffset="356248.5275">4062 10453 505 0,'0'0'36'0,"0"0"-17"15,0 0 8-15,0 0 36 16,0 0 3-16,0 0 38 16,-9-1-102-16,9 1 14 15,0 0 20-15,0 0-19 16,0 0 19-16,0 0-12 15,0 0-9-15,0 0 13 16,0 0-19-16,6 0-9 0,15 0 13 16,10-2 11-1,14 1-6-15,15-1-18 0,8 2 14 16,10 0-11-16,5 0-2 16,4 0-1-16,-5 0 0 15,4 0 22-15,-5 0-22 16,-8 5 0-16,-3-1 9 15,-9 0-17-15,-3 0 13 16,-5-1-5-16,-4-1 0 16,-6-1 27-16,-6 1-27 15,-10-2 0-15,-6 1 5 16,-8-1-24-16,-8 0 19 16,-5 0 0-16,0 0 0 15,0 0 36-15,0 0-26 16,-16 0-10-16,-9-3-27 15,-7 0 5-15,-13 3-2 16,-8 0-23-16,-4 0 34 0,-6 0-81 16,-3 0 94-16,-2 0 0 15,-7 2 0-15,-1-1-25 16,2 1 25-16,5-2 0 16,8 0-8-16,9 0 26 15,11 0-18-15,13 0 0 16,11-2 11-16,6-1-1 15,5 0 4-15,4 0 0 16,1 2 45-16,1 0-47 16,0-1 11-16,0 2-23 15,0 0 9-15,0 0-4 0,0 0-3 16,0 0-2-16,3 0 1 16,22 0 30-16,14 0-31 15,16 0 0-15,12 0 13 16,5 0-8-16,1 0-5 15,-3 0 0-15,3 7-4 16,-6-2 31-16,-1-1-27 16,-4-1 0-16,1 1 10 15,-5-3-34-15,-1 2 27 16,-10-1-3-16,-3-2 0 16,-8 1 10-16,-8 1-10 15,-4-1 0-15,-6 1-71 16,3-1 28-16,-5-1-125 15,-1 0-91-15</inkml:trace>
  <inkml:trace contextRef="#ctx0" brushRef="#br0" timeOffset="359062.9642">12494 10396 674 0,'0'0'32'0,"0"0"46"15,0 0 6-15,0 0-84 16,0 0 91-16,0 0-25 0,0 0-44 16,13 0 27-1,9 0-40-15,5 0-7 0,6 0 4 16,3 0 24-16,4 2-30 15,2 3 0-15,-3 0 6 16,-2 1-40-16,-7 0 8 16,-3 1-49-16,0-1-49 15,-2-3-135-15,0-3-269 16</inkml:trace>
  <inkml:trace contextRef="#ctx0" brushRef="#br0" timeOffset="359801.7921">13674 10467 644 0,'0'0'78'15,"0"0"19"-15,0 0-59 0,0 0-32 16,94 0 68-16,-62 0-41 16,6 0 11-16,-4079 0 22 15,8168 0-63-15,-4078 6 59 16,-2-1-62-16,-3 1 18 15,-3 2-18-15,-11-3 0 16,-4 0 0-16,-5 0 0 16,-9-1 19-16,-4 0-19 15,-5 0 0-15,-3-4 0 16,0 3-14-16,0-3 14 16,-9 0 0-16,-15 0-5 15,-13 0-12-15,-7 0 14 16,-13 0-9-16,-10 0-26 15,-10 0 21-15,-5-3-30 16,-2-1 35-16,-1 1-3 0,-1 1-17 16,1 0 20-16,7 2 11 15,5 0 0-15,12 0-25 16,13 0 26-16,10 0 0 16,15 0-2-16,8 0 16 15,8 0-14-15,4 0 0 16,3 0 7-16,0 0-20 15,0 0 13-15,0 0 0 16,0 0-1-16,4 0 22 16,11 0-21-16,8 0 0 15,5 0 6-15,11 0-16 16,10 3 10-16,6 0 0 0,6 2-2 16,3-2 24-1,-1 3-22-15,-3-3 0 0,-4 0 1 16,-6-2-13-16,-3 0 12 15,-6-1 0-15,-1 0-12 16,-5 0-39-16,-5 3 19 16,-1-3-89-16,-3 0-57 15,-8 0-150-15</inkml:trace>
  <inkml:trace contextRef="#ctx0" brushRef="#br0" timeOffset="368055.6399">2952 14682 752 0,'0'0'148'15,"0"0"-50"-15,0 0 35 16,0 0-72-16,0 0 15 15,0 0-64-15,108-7-2 16,-74 7-8-16,5 4 20 16,1-1-44-16,-1-1 2 0,-5-2-218 15,-7-5-507-15</inkml:trace>
  <inkml:trace contextRef="#ctx0" brushRef="#br0" timeOffset="375935.8904">2739 14310 785 0,'0'0'93'15,"0"0"-33"-15,0 0 22 16,0 0 54-16,0 0-53 16,0 0-11-16,4-23-72 15,-4 23 2-15,-3 13-6 16,-13 9 28-16,-1 8-7 16,-9 4-8-16,-1 0 7 15,-6 4 5-15,-3-1-21 16,-2-3 0-16,1-1-1 15,6-3 9-15,2-6-8 0,6-3 0 16,5-4-53 0,5-7-8-16,8-7-90 0,2-3-63 15,3-5 47-15,0-17-473 16</inkml:trace>
  <inkml:trace contextRef="#ctx0" brushRef="#br0" timeOffset="376160.9157">2400 14425 224 0,'0'0'422'16,"0"0"-347"-16,0 0-36 16,0 0 48-16,0 0-16 15,0 0 41-15,37-14-64 16,-20 21 9-16,5 6 20 16,5 2-68-16,0 2 51 15,6 0-43-15,1 0-9 16,2 3 18-16,4-1-22 0,-4-2-4 15,0-2 0-15,0-2-18 16,-2-3-7-16,-4-5-134 16,-4-5-243-16</inkml:trace>
  <inkml:trace contextRef="#ctx0" brushRef="#br0" timeOffset="377346.4264">3477 14219 756 0,'0'0'112'0,"0"0"-49"15,0 0-16-15,0 0-22 16,0 0 11-16,0 0 114 15,0 109-87-15,-4-66-33 16,-8 2 14-16,3-3-41 16,-2-5 19-16,4-3-22 15,0-6 12-15,2-7-34 16,-1-7 19-16,3-7-66 16,-2-5-40-16,-3-2-182 15,-1-9-223-15</inkml:trace>
  <inkml:trace contextRef="#ctx0" brushRef="#br0" timeOffset="377550.828">3291 14433 745 0,'0'0'83'16,"0"0"-48"-16,0 0 68 15,0 0 65-15,0 0-89 16,0 0 7-16,76 40-49 15,-30-37-33-15,2-1 15 16,7-2-18-16,-1 0-2 16,1 0-32-16,-7-5-171 15,-6-9-196-15</inkml:trace>
  <inkml:trace contextRef="#ctx0" brushRef="#br0" timeOffset="378013.4526">3901 14302 485 0,'0'0'51'16,"0"0"-51"-16,0 0 0 0,0 0-75 15,0 0 36-15,0 0-98 16</inkml:trace>
  <inkml:trace contextRef="#ctx0" brushRef="#br0" timeOffset="379462.353">4103 14265 664 0,'0'0'115'0,"0"0"-46"15,0 0 42-15,0 0 33 16,0 0-23-16,0 0-40 15,0-24-72-15,0 24 21 16,0 0-30-16,0 8 0 16,0 13 0-16,0 8 13 15,0 5 10-15,0 0-5 16,0 0 1-16,0 1-4 16,0-2-15-16,0-2 3 15,0-5 11-15,2-6-9 0,1-3-5 16,0-5 0-1,5-5 14-15,-5-6-15 0,3-1 1 16,5 0 0-16,0-4 8 16,8-12-5-16,3-4-3 15,3-7 0-15,-2-2 10 16,4-4-16-16,-3 1 6 16,0 7 0-16,-8 7-16 15,-5 8 16-15,-4 5 0 16,-4 5-1-16,-1 0-11 15,-1 10 9-15,2 10 3 16,2 6 0-16,-2 1-6 16,-2-4 6-16,2 0 0 15,-1-7 0-15,2-2 16 16,-1-5-17-16,0-5 1 0,0-4 0 16,3 0-3-16,3 0 10 15,6-2-7-15,7-12 2 16,2-3 20-16,5-3-22 15,-1-4 0-15,-1-1 4 16,-3-1-12-16,4-2 8 16,-6 3 0-16,-2 3-5 15,-3 5-29-15,-6 8 12 16,1 4-41-16,-5 5-45 16,-1 0-65-16,-1 3-257 0</inkml:trace>
  <inkml:trace contextRef="#ctx0" brushRef="#br0" timeOffset="380275.0817">5085 14327 747 0,'0'0'65'0,"0"0"68"16,0 0-27-16,0 0-105 15,0 0 53-15,0 0-18 16,0 42 29-16,0-7 22 16,0 3-79-16,0 3 34 15,0-2-35-15,-6-6 6 16,0-1-21-16,-3-8 8 0,-1-5-44 15,-5-2-12-15,1-9-175 16,-3-6-97-16</inkml:trace>
  <inkml:trace contextRef="#ctx0" brushRef="#br0" timeOffset="380451.3467">4982 14539 750 0,'0'0'248'0,"0"0"-175"15,0 0 1-15,0 0-58 0,0 0 59 16,0 0-15-16,75 1-53 16,-42 4 11-16,13 1-18 15,2-2-11-15,4 0 0 16,0-4-145-16,-7 0-177 16</inkml:trace>
  <inkml:trace contextRef="#ctx0" brushRef="#br0" timeOffset="382439.7357">5859 14277 124 0,'0'0'331'0,"0"0"-142"15,0 0-78-15,0 0-19 16,0 0 64-16,0 0-39 16,11-34-35-16,-11 34 3 15,0 0-62-15,0 0 15 16,0 0-38-16,0 9 10 15,0 16-10-15,-11 9 0 0,2 10 12 16,-1 1 26 0,1 1-30-16,-3 0 6 0,3-5-14 15,1-4 21-15,1-3-21 16,1-9 0-16,2-4 0 16,1-6 0-16,1-6 8 15,1-4-8-15,1-2 0 16,0-3 12-16,0 0-11 15,0 0-1-15,0-3 0 16,0-11 8-16,0-1-1 16,0-2-7-16,1-1 0 15,1-1-8-15,-1-1-3 16,2 3 9-16,-1 3 1 16,-1 1-19-16,1 1 10 15,-1 1 10-15,0 4-2 0,-1 0-2 16,2 5-2-1,-2 1 6-15,0-1 0 0,0 2-18 16,0 0 17-16,0 0 1 16,0 0-4-16,0 0 3 15,0 0-4-15,0 0 5 16,0 0 0-16,0 0-11 16,0 0 11-16,0 0 0 15,0 0-2-15,0 0-8 16,0 0 5-16,0 0 5 15,0 0-1-15,0 0-27 16,0 0 28-16,0 0 0 16,0 0 0-16,0 0 6 0,0 0-6 15,0 0 0-15,0 0 1 16,0 0-7-16,0 0 8 16,0 0-2-16,0 0 0 15,0 0 7-15,0 0-7 16,0 0 0-16,0 0 0 15,0 0-9-15,0 0 9 16,2 0-7-16,-2 0-10 16,1 0-71-16,2 0 33 15,-2-1-42-15,0-5-114 16,-1-2-138-16</inkml:trace>
  <inkml:trace contextRef="#ctx0" brushRef="#br0" timeOffset="383002.4348">5868 14262 515 0,'0'0'108'0,"0"0"10"16,0 0-38-16,0 0 16 15,0 0 58-15,0 0-62 16,18-40-29-16,-18 34-11 16,-4 2-45-16,-8-3 21 15,-5 3-28-15,-3 1 6 0,-3 2 5 16,-4 1-8-1,-4 0-3-15,-4 0 0 0,3 3 32 16,-1 9-22-16,3 1-10 16,5 3 14-16,2 1-25 15,10-3 11-15,3 0 0 16,5-3-3-16,5-4 19 16,0 0-35-16,0-2 19 15,18-1-59-15,7-3 55 16,5-1-119-16,0 0-151 15,-5-7-221-15</inkml:trace>
  <inkml:trace contextRef="#ctx0" brushRef="#br0" timeOffset="383735.8948">5852 14234 600 0,'0'0'101'0,"0"0"6"16,0 0-44-16,0 0 25 0,0 0 28 16,-85-10-72-16,61 10 35 15,-6 0-58-15,-3 7 20 16,2 8-17-16,-3 5-9 16,4 4 11-16,9 4-23 15,3 4 1-15,7 2 17 16,8 2-10-16,3 3-11 15,0 2 0-15,10-2 14 16,13-3-18-16,1-2 4 16,9-7 0-16,1-5-5 15,7-4 6-15,2-5-1 16,-1-4 0-16,-2-8 14 16,-3-1-14-16,-3 0 0 15,-4-11 0-15,-4-6 6 0,1-4 2 16,-5-6-8-1,0-4 0-15,-5-6 7 0,-7-2-7 16,-3-2 0-16,-7 2 1 16,0 4-2-16,-1 9 1 15,-14 9 0-15,1 6-3 16,-6 9-13-16,-4 2 12 16,-7 5-31-16,-8 14-35 15,6 5-3-15,-1 0-201 16,7-4-174-16</inkml:trace>
  <inkml:trace contextRef="#ctx0" brushRef="#br0" timeOffset="384045.2453">5728 14487 803 0,'0'0'61'16,"0"0"-56"-16,0 0 22 15,82-28-15-15,-69 28 64 16,-1 0-42-16,-1 13 23 16,-2 8-20-16,1 3 27 15,-2 0-12-15,-4 0-50 16,1-2 50-16,2-5-30 16,3 0-21-16,4-2 53 0,2-3-45 15,4-2-8-15,4-3-1 16,7-2 22-16,5-4-23 15,4-1 1-15,2 0-21 16,1 0 18-16,-6-3-89 16,-4-6-77-16,-6 0-90 15</inkml:trace>
  <inkml:trace contextRef="#ctx0" brushRef="#br0" timeOffset="385163.536">6845 14325 353 0,'0'0'67'0,"0"0"-22"0,0 0-45 16,0 0 5-16,0 0-21 15,0 0 7-15,0-18-77 16,0 18 8-16,-9 0-28 16,-1 0 56-16</inkml:trace>
  <inkml:trace contextRef="#ctx0" brushRef="#br0" timeOffset="385413.811">6845 14325 430 0,'-61'-15'185'16,"67"12"-16"-16,-6 1-67 0,0 2 62 16,0 0-63-16,0 0-69 15,0 15 22-15,0 9-22 16,0 6 14-16,-3 4-1 16,-5 4-37-16,1-1 16 15,-2-4-24-15,2-3 4 16,1-3-7-16,1-5 3 15,-2-5-17-15,1-4-11 16,-2-6-94-16,-1-5-51 16,-2-2-87-16,-3 0-301 15</inkml:trace>
  <inkml:trace contextRef="#ctx0" brushRef="#br0" timeOffset="385603.3642">6630 14534 672 0,'0'0'111'0,"0"0"-81"15,0 0 31-15,0 0 21 16,0 0 104-16,0 0-97 16,38 16-49-16,-10-12 27 15,5 0-61-15,7-4-3 16,2 0-3-16,0 0 6 16,-1 0-17-16,-2 0-50 15,-3-3-206-15,-5-9-448 16</inkml:trace>
  <inkml:trace contextRef="#ctx0" brushRef="#br0" timeOffset="389159.9882">7513 14328 526 0,'0'0'152'15,"0"0"-78"-15,0 0 52 16,0 0-15-16,0 0-39 16,0 0 71-16,-9 0-116 15,18 2-24-15,14-2 20 0,8 3-8 16,8 1 19-16,3 1-34 15,2 0 11-15,1 0-11 16,-2 2 1-16,-4 0-1 16,-3 2 0-16,-5-1 16 15,-7 3-16-15,-8-1 0 16,-8 2 3-16,-5 2-33 16,-3 0 30-16,-2 5 0 15,-17 1-2-15,-9 3 25 16,-9 0-23-16,-1 2 0 15,-2-3 1-15,3-2-10 16,8-1 9-16,13-2 0 0,8-2-1 16,8 0 12-16,0-2-11 15,12 0 0-15,14 0 4 16,3-6 45-16,6-3-45 16,1-4 13-16,3 0-5 15,4 0 20-15,-3-5-32 16,4-6 0-16,-5-1 1 15,-3 0-25-15,-3-1-22 16,-6-1-36-16,-5-2-73 16,-8-2-216-16</inkml:trace>
  <inkml:trace contextRef="#ctx0" brushRef="#br0" timeOffset="390897.1744">1659 13995 349 0,'0'0'106'15,"0"0"83"-15,0 0-38 16,0 0-89-16,0 0 49 16,-18-71-54-16,13 66-26 15,4 3 7-15,0 2-28 16,-4 0 11-16,-1 0-21 16,-6 13 6-16,-4 10 2 0,-8 8-2 15,-1 13 21-15,-1 4 17 16,-5 8-31-16,-2 4 18 15,2 1-30-15,8 2 17 16,1 3-4-16,10 0-5 16,6 3-9-16,6-2 0 15,0 3 19-15,21-1-19 16,6-1 0-16,4-9 1 16,8-7-23-16,10-11 22 15,8-11 0-15,10-9-6 16,9-7 5-16,9-7-7 15,5-4-23-15,-4-3-116 16,-1 0-85-16,-10-7-354 16</inkml:trace>
  <inkml:trace contextRef="#ctx0" brushRef="#br0" timeOffset="393002.0736">2989 14051 375 0,'0'0'202'15,"0"0"-149"-15,0 0-6 16,0 0-9-16,0 0 49 16,0 0-46-16,-10 40-11 15,1-27 47-15,1 1-18 16,-2 2 12-16,5-1-20 16,-3 1-38-16,1-2 53 15,3 0-63-15,0-2 16 16,1 1 10-16,0-2-18 15,3-6-5-15,0-1-6 16,0-3 20-16,0-1-20 0,0 0 3 16,0 0 7-16,0 0 35 15,0-8-34-15,0-5-11 16,0-1 0-16,6-2 0 16,0-2-13-16,3-2 13 15,1-1 0-15,2 1-15 16,-3 0 23-16,0 2-8 15,-6 6 0-15,3 0 6 16,-3 4-8-16,-3 3 2 16,0 4 0-16,0 1-5 15,0 0 5-15,0 0 0 16,0 0-7-16,-6 10 20 16,-4 4-13-16,-1 0 0 15,-1 2-22-15,1 0 8 0,2-1-80 16,-1-3-165-16,-3-3-265 15</inkml:trace>
  <inkml:trace contextRef="#ctx0" brushRef="#br0" timeOffset="394642.5015">8089 14195 453 0,'0'0'134'0,"0"0"-12"0,0 0-18 16,0 0-19-16,0 0 61 15,0 0-56-15,12-22-25 16,-12 20 18-16,0 2-65 16,0 0 29-16,0 0-42 15,0 0 13-15,0 0-23 16,0 0 5-16,0 2 0 15,0 9 3-15,-1 2 11 16,-5 4-10-16,-2-2 9 16,2-3-4-16,0-1 0 15,3-3-9-15,2-2 0 16,-1-3 3-16,2-2 6 0,0-1-9 16,0 0 0-16,0 0 17 15,0 0-13-15,0 0-4 16,0-5 1-16,10-9 5 15,1-5-6-15,1-1 0 16,3 0-1-16,-3-2 2 16,1 1-6-16,-2 4 5 15,-5 2 0-15,-2 5-11 16,-2 4 11-16,-2 3 0 16,0 3-1-16,0 0 9 15,0 0-15-15,0 0 7 16,-6 9 0-16,-2 7-16 15,0 6-51-15,0-8-148 0,-1-7-645 16</inkml:trace>
  <inkml:trace contextRef="#ctx0" brushRef="#br0" timeOffset="396711.7541">9845 14405 38 0,'0'0'628'16,"0"0"-507"-16,0 0 38 15,0 0-53-15,0 0 26 0,0 0-55 16,0 0-55-1,0-43 56-15,0 43-77 0,0 0 6 16,0 0-7-16,0 0 29 16,0 0-30-16,12 0 1 15,8 0 0-15,10 5 28 16,6 2-26-16,3-2-2 16,1-1 3-16,2-1 28 15,-3 0-31-15,-3-3 0 16,-4 0 6-16,-6 0-14 15,-4 0 8-15,-4 0 0 16,-9-5-1-16,0 0 16 16,-4-2-20-16,-5-3 5 15,0 0-60-15,0-1 28 0,0-3-83 16,-14-2-65 0,-5-3-98-16,-3-1-343 0</inkml:trace>
  <inkml:trace contextRef="#ctx0" brushRef="#br0" timeOffset="397001.4771">10110 14168 581 0,'0'0'142'0,"0"0"-27"15,0 0-45-15,0 0-21 16,0 0 16-16,0 0 25 16,53 0-57-16,-16 11 28 15,9 2-46-15,-2-1 1 16,0 5-2-16,-7 0-9 0,-7 0-5 15,-6 3 17 1,-12-1-4-16,-2 0-13 0,-10 1 0 16,0 1 15-16,-3 2-15 15,-13 1 0-15,-5 0 0 16,0-2 22-16,-4 0-6 16,4-1-16-16,0 1 0 15,5-2 8-15,2-1-22 16,2 0 14-16,5 0-101 15,-3-7-162-15</inkml:trace>
  <inkml:trace contextRef="#ctx0" brushRef="#br0" timeOffset="399006.8308">11982 13975 797 0,'0'0'40'0,"0"0"56"0,0 0-57 16,0 0-34-16,-88 16 89 16,57-3-62-16,-3 4 9 15,-1 4 34-15,2 3-68 16,3 1 18-16,4 4-25 15,3 2 21-15,5 2-14 16,5-1-7-16,4 3 0 16,3-3 4-16,6-4 5 15,0-1-9-15,5-3 0 16,15-4 17-16,9-2-23 16,5-4 6-16,5-3 0 0,4-2 7 15,5-4-1-15,-3-2-12 16,-1-3-43-16,-5 0-286 15,-7-9-530-15</inkml:trace>
  <inkml:trace contextRef="#ctx0" brushRef="#br0" timeOffset="399951.9122">12419 14096 608 0,'0'0'47'0,"0"0"123"15,0 0-133-15,0 0 32 16,0 0 60-16,0 0-101 16,0 0 56-16,0 0-37 15,0 0-40-15,4 0 17 16,2 0-18-16,2 0-6 16,4 0 0-16,-2 0 16 15,3 0-16-15,3 0 0 16,-3 0 1-16,4 0-22 15,-4 2 24-15,0 3-3 16,-2-1 0-16,-2-2 15 0,0 1-15 16,-3 2 0-16,-3-2 2 15,0-1-29-15,-3-2-45 16,0 0-218-16,-9 0-387 16</inkml:trace>
  <inkml:trace contextRef="#ctx0" brushRef="#br0" timeOffset="400343.5223">12662 14046 636 0,'0'0'93'0,"0"0"-47"16,0 0-34-16,0 0 45 15,0 0-31-15,0 0 19 16,-13 71 44-16,2-49-76 16,-2 4 45-16,0-1-10 15,-4 1-44-15,1-1 53 16,0 0-32-16,2-1-1 15,-1-3-2-15,2-2 0 16,-1-2-22-16,4-2 0 16,2-2 17-16,2-5-31 0,2-2 14 15,4-4 0 1,-3-2-7-16,3 0-25 0,0 0-46 16,0-16-45-16,-3-9-105 15</inkml:trace>
  <inkml:trace contextRef="#ctx0" brushRef="#br0" timeOffset="400648.972">12459 14134 732 0,'0'0'166'15,"0"0"-115"1,0 0-48-16,0 0 80 0,0 0-33 15,0 0 2-15,40 50 36 16,-21-30-87-16,-1 2 60 16,4 0-49-16,-1-1-10 15,0 0 38-15,1-1-30 16,0-3-1-16,-2-2-9 16,-2-2 24-16,0-2-27 15,0-3 3-15,-4-5 0 16,0-1-8-16,0-2 8 15,2 0-19-15,2 0-40 16,-3-17-176-16,1-5-159 16</inkml:trace>
  <inkml:trace contextRef="#ctx0" brushRef="#br0" timeOffset="401070.9605">13089 13718 656 0,'0'0'127'16,"0"0"-26"-16,0 0-18 15,0 0 76-15,0 0-50 16,0 0-99-16,-9-7 8 16,5 19-18-16,-3 5 3 15,1 4-5-15,0 0 13 16,0 2-11-16,1-1 0 15,0 0 23-15,1-3-23 16,1-4 0-16,1 2 5 16,2-5-11-16,0 0 6 0,0 0-44 15,0-5-64-15,0-4-192 16,5-3-257-16</inkml:trace>
  <inkml:trace contextRef="#ctx0" brushRef="#br0" timeOffset="401497.1971">13544 14147 740 0,'0'0'107'0,"0"0"15"15,0 0-105-15,0 0 11 16,0 0-11-16,0 0 6 16,-6 75 20-16,1-52 32 15,1-2-75-15,-2 0 49 0,3 0-49 16,-2-2 9-16,-2-4-14 16,1 0 5-16,-4-5 0 15,-1 0 0-15,-4-4-149 16,-1-6-28-16,1 0-91 15</inkml:trace>
  <inkml:trace contextRef="#ctx0" brushRef="#br0" timeOffset="401690.9992">13410 14297 754 0,'0'0'117'15,"0"0"-20"-15,0 0-97 0,0 0 69 16,0 0-12-16,0 0-37 15,72 7 64-15,-40-4-48 16,-2 0-17-16,-1-3-19 16,0 0 25-16,-3 0-50 15,-1 0-2-15,-4-6-183 16,-2-7-54-16</inkml:trace>
  <inkml:trace contextRef="#ctx0" brushRef="#br0" timeOffset="402367.7847">13866 14103 129 0,'0'0'647'16,"0"0"-486"-16,0 0-109 15,0 0 91-15,0 0-40 16,0 0-83-16,9-2 23 15,-9 2-43-15,0 6 0 16,0 7 7-16,0 4 18 16,0 3-13-16,0 3-1 15,3 1 2-15,-2 1 11 16,1 1-21-16,-2-1-3 16,0-1 14-16,0-1 6 0,0-3-20 15,0-6 0 1,0-3 14-16,1-6-22 0,-1-2 8 15,2-1 0-15,-1-2 2 16,4 0 21-16,5 0-16 16,5-3-7-16,7-10 16 15,1-3-25-15,1-1 9 16,0 0 0-16,-5-2-4 16,-4 4 15-16,-3 3-11 15,-2 4 0-15,-5 6-1 16,-5 2-7-16,0 0 8 15,0 0 0-15,0 0-16 16,0 15 3-16,0 1 13 16,0 1-3-16,0 0 6 0,0-2-5 15,1-5 2-15,2 1 0 16,-1-5-9-16,2-1 17 16,-1-3-8-16,5-2 0 15,2 0 21-15,4 0-21 16,7-3 2-16,2-10 7 15,1-1 2-15,-1-3-3 16,4-3-8-16,-4 0 0 16,3 1 17-16,-3-1-21 15,-6 4 4-15,-1 3 0 16,-7 6-11-16,-4 0 11 16,-2 4-12-16,-3 3 10 15,0 0-96-15,0 0 23 16,-6 0-172-16,-8 0-153 15</inkml:trace>
  <inkml:trace contextRef="#ctx0" brushRef="#br0" timeOffset="403058.3821">15015 14231 554 0,'0'0'109'0,"0"0"-69"16,0 0-40-16,0 0 98 16,-30 89-27-16,27-62-59 15,0 2 68-15,0-2-52 16,0-3 15-16,3-4-14 15,-2-4-4-15,2-6-25 16,0-3 0-16,-2-2 7 16,0-5-24-16,-6 0-79 15,-2-6-110-15,-2-12-433 16</inkml:trace>
  <inkml:trace contextRef="#ctx0" brushRef="#br0" timeOffset="403266.2644">14865 14374 820 0,'0'0'212'16,"0"0"-114"-16,0 0-8 15,0 0 15-15,0 0-97 16,0 0 46-16,51 0-52 16,-20 0 8-16,5 0 4 15,5 0-12-15,0-2-2 16,1 1 0-16,3-3-28 15,-8-2-11-15,-4-5-121 16,-8-6-228-16</inkml:trace>
  <inkml:trace contextRef="#ctx0" brushRef="#br0" timeOffset="406073.7732">15548 14258 319 0,'0'0'250'16,"0"0"-46"-16,0 0-125 15,0 0-4-15,0 0 32 16,0 0-72-16,0 0 54 16,-3 0-36-16,3 0-48 15,0 2 43-15,11 1-29 0,3 2-19 16,5-3 20-16,2 0 5 15,0-2-4-15,2 0-21 16,0 0 11-16,0 0-8 16,0 0 0-16,1 0-3 15,-3-10 0-15,-2-1 26 16,-5-2-27-16,-5-1 1 16,-5-3-5-16,-1-2-25 15,-3-1 9-15,0 3-4 16,-3 3 24-16,-7 2-46 15,-3 2 41-15,2 4 4 16,-1 2-28-16,-1 3 16 16,2 1-5-16,-1 0 19 0,0 0-8 15,2 0 18 1,-1 8-10-16,-1 0 0 0,2 2 3 16,2 2-15-16,0 0 12 15,3 0 0-15,0 2-1 16,4 1 24-16,-2-1-23 15,1 3 6-15,2 0 7 16,0 2 2-16,0-2-11 16,0 1-4-16,6-1 15 15,2-1 4-15,1 1-19 16,-2-2 2-16,4-1 23 16,0-2-19-16,2-2-3 0,0 0-3 15,5-1 26-15,0-1-10 16,0 0-6-16,3-4-8 15,1 1 15-15,-1-1-11 16,3-3-6-16,-4-1 0 16,3 0-11-16,-4 0 8 15,1 0-35-15,-5 0-59 16,-2-8-228-16,-5-4-389 16</inkml:trace>
  <inkml:trace contextRef="#ctx0" brushRef="#br0" timeOffset="406672.8801">16246 13836 569 0,'0'0'219'0,"0"0"-111"16,0 0-40-16,0 0-29 15,0 0-11-15,0 0-27 16,11 11-1-16,-3 10 20 16,-4 3 78-16,6 5-74 15,-1-2 12-15,0 3-1 16,2 1-9-16,-5-1-10 15,1 0-16-15,-2 2 16 16,-1-1-17-16,-4 3 5 16,0-2-4-16,0-1 0 0,0 2 22 15,0-4-24 1,-7 1 2-16,-5-4 0 0,-5 1-14 16,1-4 17-16,-2 0-3 15,-3-4 0-15,2 0 20 16,-2-4-20-16,4-3 0 15,1-2 1-15,4-3-24 16,3-3 23-16,7-1-42 16,2-3-13-16,0 0-176 15,5 0-18-15</inkml:trace>
  <inkml:trace contextRef="#ctx0" brushRef="#br0" timeOffset="407360.1662">16718 14369 655 0,'0'0'154'0,"0"0"-53"0,0 0-86 16,0 0 112-16,0 0-82 15,0 0-7-15,-8 7 3 16,8-1-33-16,-1 1 47 16,-2 0-50-16,3-2 12 15,0 2-6-15,0-4-2 16,0 0-9-16,0-1 5 16,0-1 26-16,6-1-29 15,2 0 8-15,0 0-6 16,-2 0 37-16,-1-6-36 15,-4-2-5-15,1 1 20 16,-2 2-5-16,0 2 5 16,0-1-20-16,0 4 11 0,0 0-36 15,0 0 25-15,-6 0 0 16,0 0-7-16,-1 5-40 16,2 3 0-16,5 0-84 15,0-2-191-15,18-6-288 16</inkml:trace>
  <inkml:trace contextRef="#ctx0" brushRef="#br0" timeOffset="407830.4296">17314 13919 544 0,'0'0'95'16,"0"0"24"-16,0 0-21 15,0 0-24-15,0 0 2 16,0 0-29-16,-32-17-18 0,17 19-24 16,-2 13 3-1,0 7-6-15,-4 5 57 0,1 6-44 16,-2 2 27-16,-1 3 0 16,4 1-27-16,0 2 26 15,4 0-32-15,1 2-1 16,5-4 19-16,5 0-13 15,2-3-13-15,2-2-1 16,0-4 20-16,0-2-20 16,14-3 0-16,4-1 0 15,2-5-9-15,8-2 9 16,3-3-20-16,5-11-60 16,4-3-281-16</inkml:trace>
  <inkml:trace contextRef="#ctx0" brushRef="#br0" timeOffset="408564.8318">17639 14221 825 0,'0'0'248'0,"0"0"-161"16,0 0-26-16,0 0 28 15,0 0-81-15,0 0 41 16,0 0-46-16,-8-2 14 16,11 2-9-16,15 0 10 15,5 5-18-15,6-3 16 16,1-2 16-16,-1 0-32 16,1 0 0-16,-4-10 7 0,1-2-19 15,-4-2 12 1,-2-3 0-16,-6-2-4 0,-1-5 13 15,-5 1-19-15,-5 2 10 16,-1 1 0-16,-1 7-25 16,-2 6 29-16,0 1-4 15,0 5 0-15,0 1 9 16,-8 0-13-16,-2 0 4 16,-7 0 0-16,1 4-27 15,-4 7 27-15,1 4 0 16,2 2-2-16,0-2 21 15,3 4-22-15,0-2 3 16,4 2 0-16,4 0-16 16,2-2 18-16,4 0-2 15,0-2 0-15,0 2 31 0,3-3-31 16,11 1 0-16,3-1 10 16,3-2-6-16,1-1 3 15,4 0-7-15,-1-4 0 16,-5 1 31-16,1-3-31 15,-1-1 0-15,-2-2 4 16,-1-2-17-16,-3 0 13 16,0 0-8-16,0 0 4 15,-3-3-116-15,0-10 8 16,-4-4-252-16</inkml:trace>
  <inkml:trace contextRef="#ctx0" brushRef="#br0" timeOffset="409114.4341">18229 13718 570 0,'0'0'147'0,"0"0"-55"16,0 0-49-16,0 0 91 16,0 0-92-16,0 0-2 15,-9-2-22-15,0 12 0 16,-1 2 60-16,0 4-33 16,0-2-35-16,4-3 26 0,5-2-22 15,1-6-14-15,0 2 0 16,0-2 20-16,0-3-20 15,0 0 0-15,0 0 0 16,4 0 24-16,1 0-9 16,-1 0-7-16,-1-1-8 15,-2-1 18-15,-1 2-22 16,0 0 4-16,0 0 0 16,0 0-22-16,0 0-10 15,0 2-108-15,0 8-57 16,0-3-262-16</inkml:trace>
  <inkml:trace contextRef="#ctx0" brushRef="#br0" timeOffset="411069.4373">18642 14096 670 0,'0'0'174'16,"0"0"-41"-16,0 0-46 15,0 0 24-15,0 0-108 16,0 0 46-16,0-3-49 16,0 13 0-16,1 7 21 15,1 2-21-15,-2 2 18 16,0 1 8-16,0-3 3 15,0 2-20-15,0-2-9 16,0-2 9-16,0 0-20 16,0-1 11-16,0-2-5 0,-2 1-21 15,1-5-189 1,-6-5-49-16,-1-5-459 0</inkml:trace>
  <inkml:trace contextRef="#ctx0" brushRef="#br0" timeOffset="411249.6952">18560 14277 791 0,'0'0'69'0,"0"0"141"15,0 0-180-15,0 0 80 16,0 0-100-16,0 0 14 16,82-14-26-16,-56 14 2 0,2 0 0 15,5 2-7 1,-2 1-128-16,5-3-110 0,-4 0-572 15</inkml:trace>
  <inkml:trace contextRef="#ctx0" brushRef="#br0" timeOffset="411829.3206">19305 14193 772 0,'0'0'122'0,"0"0"69"15,0 0-134-15,0 0 42 16,0 0-66-16,0 0-15 15,-30 0-14-15,16 0 1 16,-5 8-5-16,1 3 10 16,-1 2 20-16,5 3-30 15,-2 1 0-15,5 0 15 16,1 4-18-16,4-3 3 16,3 1 0-16,3 2 2 15,0-3 18-15,6 1-20 0,10-6 0 16,5 1 9-16,2-2-18 15,1-5 9-15,4-3 0 16,-2-4 5-16,0 0 16 16,-1 0-21-16,-1-5 0 15,-2-9 14-15,1-3-28 16,-6-4 14-16,0-2 0 16,-6-5-6-16,-7 0 13 15,-4 3-7-15,0 3 0 16,0 5-7-16,-4 5-12 15,-8 2 19-15,-4 5 0 16,2 3-13-16,-2-1 1 16,-1 3-1-16,-2 0 12 0,-1 3-83 15,-1 7 31 1,0 2-100-16,3-1-119 0,3-1-328 16</inkml:trace>
  <inkml:trace contextRef="#ctx0" brushRef="#br0" timeOffset="412101.911">19184 14333 494 0,'0'0'127'16,"0"0"-76"-16,0 0 16 16,86-8-11-16,-67 8 3 0,-3 0 22 15,0 3-65-15,-3 7 65 16,-1 2-48-16,-3 0-32 15,-3 2 67-15,-1 1-66 16,2-1 58-16,0-1-11 16,4 2-26-16,4-4-2 15,7 0-9-15,2-2-2 16,6-3 4-16,3 0-14 16,5-3-8-16,3-3-37 15,-4 0-312-15,-4-1-338 16</inkml:trace>
  <inkml:trace contextRef="#ctx0" brushRef="#br0" timeOffset="412771.2615">20075 14272 653 0,'0'0'172'0,"0"0"0"16,0 0-99-16,0 0 29 15,0 0-22-15,0 0-68 16,2 0 14-16,-2 3-26 16,0 9 4-16,0 3 59 15,0 3-62-15,-2 0 8 16,1 1-9-16,1-2 33 16,-2 0-34-16,2 0 1 0,-1 0 0 15,-2-3-16 1,-1 1 16-16,-2 0-50 0,0-1 2 15,-3-2-154-15,-6-4-36 16,3-4-174-16</inkml:trace>
  <inkml:trace contextRef="#ctx0" brushRef="#br0" timeOffset="412975.5224">19971 14464 771 0,'0'0'204'0,"0"0"-90"15,0 0-3-15,0 0 20 0,0 0-87 16,0 0-33 0,10-13-10-16,4 13-1 0,5 0 0 15,5 0-2-15,6 0-4 16,0 0 5-16,1 0-35 16,6 1-128-16,-4-1-123 15,-1 0-601-15</inkml:trace>
  <inkml:trace contextRef="#ctx0" brushRef="#br0" timeOffset="415805.3945">21530 13875 539 0,'0'0'179'16,"0"0"-103"-16,0 0 7 15,0 0-59-15,0 0 34 16,0 0-58-16,-2 8 14 0,2 6-8 16,0 3 43-16,3 5-11 15,3 2 38-15,1 3-69 16,1 1 48-16,-1 0-32 16,-1 2-14-16,-1-2 3 15,-2 1-6-15,-3 3-6 16,0 1 6-16,0 1 16 15,0 2-22-15,-6 0 0 16,-6-2 8-16,-1 3-28 16,1 1 20-16,-6 0 0 15,-4 3-3-15,-1-1 15 16,-5 1-12-16,-2-2 0 16,-2 0 7-16,-2 0-26 15,0 0 19-15,0 1 0 16,-1-4-6-16,4-4 25 0,0-2-19 15,3-8 0 1,5-6 11-16,4-2-21 0,1-4 10 16,0 0-26-16,0-3-102 15,3-5-353-15</inkml:trace>
  <inkml:trace contextRef="#ctx0" brushRef="#br0" timeOffset="429414.3165">8627 14294 752 0,'0'0'88'0,"0"0"85"0,0 0-77 16,0 0-38-16,0 0 10 15,0 0-67-15,-4 13-1 16,4-2 0-16,0 4 12 16,0 4-12-16,0 0 0 15,0 1 5-15,0-1-8 16,0 1 9-16,0-2-6 15,0 0 0-15,0-4-24 16,-3-1-71-16,-1-6-135 16,-4-7-172-16</inkml:trace>
  <inkml:trace contextRef="#ctx0" brushRef="#br0" timeOffset="429626.7441">8556 14437 634 0,'0'0'172'16,"0"0"-107"-16,0 0-55 16,0 0 34-16,0 0-28 15,0 0 18-15,7 0 33 16,10 2-53-16,5 0 36 16,0-1-50-16,3 1 16 15,-2-2-36-15,1 0 4 16,-3 0-77-16,-4 0-70 15,-4 0-493-15</inkml:trace>
  <inkml:trace contextRef="#ctx0" brushRef="#br0" timeOffset="430116.8471">9160 14235 580 0,'0'0'0'16,"0"0"40"-16,0 0-33 15,0 0 1-15,0 0 74 16,0 0-70-16,21-14 13 15,-21 14 30-15,0 0-45 16,0 0 14-16,0 0-15 0,0 0-8 16,0 0 48-16,0 0-31 15,0 0-13-15,0 0-5 16,0 0 1-16,1 0-9 16,1 0-35-16,0 0-57 15,0 0-36-15,-2 0-58 16,0 0-91-16</inkml:trace>
  <inkml:trace contextRef="#ctx0" brushRef="#br0" timeOffset="430675.5026">9367 14248 666 0,'0'0'144'16,"0"0"-72"-16,0 0-12 16,0 0 68-16,0 0-102 15,0 0-15-15,3 10-11 16,-3 1 27-16,0 2 19 15,0 4-10-15,0 0-32 16,-3 4 53-16,-4 0-48 16,-3 3 12-16,-3-1 4 15,0 5-1-15,-2-3-16 0,0 0-8 16,0-2 9 0,3-3-8-16,1-3 4 15,1-1-5-15,3-5 0 16,2-2 17-16,2-4-17 0,2-2 0 15,1-1 0-15,-4-2-17 16,4 0 10-16,0 0-44 16,0 0 0-16,0-16-252 15,0-6-435-15</inkml:trace>
  <inkml:trace contextRef="#ctx0" brushRef="#br0" timeOffset="431013.9724">9181 14231 738 0,'0'0'119'16,"0"0"-68"-16,0 0-27 15,0 0 99-15,0 0-97 16,0 0-13-16,-2 10 30 16,2 0-23-16,0 1 47 15,0 2-33-15,3 2-34 16,3 2 43-16,2-2-32 16,2 3-4-16,-1-3-7 0,2-1 22 15,-1-3-22-15,2 0 0 16,0-2-13-16,1-1 5 15,-2-8-158-15,2 0-176 16</inkml:trace>
  <inkml:trace contextRef="#ctx0" brushRef="#br0" timeOffset="431545.5769">9557 13902 754 0,'0'0'136'0,"0"0"-70"15,0 0 13-15,0 0-38 16,0 0-18-16,0 0 55 16,43 49-51-16,-28-22 5 15,3 4-14-15,-3 2-3 16,1 1 6-16,-2 3-18 0,-3 4-2 15,-3 3 15-15,-2 4-5 16,-3 2-11-16,-3 4 0 16,0 0 15-16,-6 5-24 15,-12 1 9-15,-3 1 0 16,-4 2-2-16,-5 2 11 16,-3-1-9-16,2-3 0 15,-3-4 6-15,4-10-14 16,0-9 8-16,-1-5 0 15,1-5-1-15,4-5 1 16,-2-4-11-16,1-4-14 0,2 0-79 16,0-7-109-16,5-4-489 15</inkml:trace>
  <inkml:trace contextRef="#ctx0" brushRef="#br0" timeOffset="454252.0048">15641 14726 106 0,'0'0'168'0,"0"0"-66"16,0 0-8-16,0 0-44 16,0 0-21-16,0 0 49 15,0 0-55-15,-5 0 20 16,5 0 9-16,0 0-43 15,0 0 55-15,0 0-57 16,0 0 4-16,0 0-4 16,0 0-6-16,0 0-1 15,0 0 0-15,0 0 15 16,0 0-15-16,0 0 0 0,0 0 3 16,0 0-1-16,0 0 6 15,0 0-8-15,0 0 11 16,0 0 12-16,0 0-18 15,0 1-5-15,0 2 11 16,6 0 17-16,3 1-21 16,6 0 18-16,-1 1 15 15,3 0-33-15,2 1 29 16,1-3-16-16,3 0-16 16,-2-2 58-16,0 1-61 15,-2 0 12-15,-4-2 3 16,-4 2 8-16,-1-2-19 15,-6 0-5-15,-2 0 18 16,-2 0-3-16,0 0-3 0,0 0-12 16,0 0 3-16,0 0 26 15,0 0-28-15,0 0-1 16,0 0 0-16,0 0-13 16,0 0 19-16,0 0-6 15,0 0 0-15,0 0-56 16,0 0-37-16,0 0-147 15,0 0-328-15</inkml:trace>
  <inkml:trace contextRef="#ctx0" brushRef="#br0" timeOffset="455549.1983">17646 14647 546 0,'0'0'118'16,"0"0"-74"-16,0 0 19 15,0 0-48-15,0 0 4 16,0 0 27-16,0 1-36 15,6 2-9-15,3-2 64 16,4 2-36-16,-1-1 12 16,4-1-3-16,1 0-33 15,-2-1 84-15,-2 0-69 16,-2 0 0-16,-1 3-20 0,-1-3 28 16,0 0-28-16,1 0 0 15,1 0 5-15,-1 2-12 16,3-1 7-16,-3 1 0 15,-1-1 0-15,-1-1 14 16,-2 0-14-16,-1 2 0 16,0-1-61-16,-2-1-118 15,-3 0-382-15</inkml:trace>
  <inkml:trace contextRef="#ctx0" brushRef="#br0" timeOffset="457701.6647">20448 14284 353 0,'0'0'175'0,"0"0"-65"0,0 0 28 15,0 0-52-15,0 0-35 16,0 0 51-16,0 0-89 16,-1 3 9-16,1-3-18 15,0 0-4-15,0 0-16 16,0 0-157-16,7 0-361 16</inkml:trace>
  <inkml:trace contextRef="#ctx0" brushRef="#br0" timeOffset="458397.8747">20610 14275 653 0,'0'0'55'0,"0"0"66"16,0 0-98-16,0 0 31 16,0 0 66-16,0 0-61 15,43 5 44-15,-25-5-35 16,9 0-68-16,-2-8 25 0,0 1-25 16,-1-3 0-16,-5-4 9 15,1-1 6-15,-4-2-3 16,-4 1-12-16,-1-1 13 15,-1 0-17-15,-4 4 4 16,-3 1 0-16,0 5 24 16,-3 3-16-16,0 3 3 15,0 1-10-15,0 0 18 16,0 0-38-16,0 0 19 16,-12 0 0-16,-10 12-15 15,-8 4 23-15,0 4-8 16,0 2 0-16,3 1 8 15,1 3-15-15,2-1 7 16,1 0 0-16,4 0-3 0,0 0 10 16,8-2-7-16,2 1 0 15,3-2 19-15,2-1-23 16,4 0 4-16,0-1 0 16,0 0-10-16,0-3 13 15,10-1-3-15,-1-4 0 16,0-3 15-16,0-1-23 15,0-4 8-15,-2-3 0 16,-1-1-17-16,3 0 8 16,-3 0 7-16,0-6 2 15,-1-7-42-15,-1-1 18 16,-2 2-2-16,-2 4 14 16,0 2-10-16,0 1 19 0,0 3 3 15,0 2 0 1,0 0-9-16,-8 0-2 0,1 0 11 15,2 0-116-15,4 4-57 16,1 2-184-16</inkml:trace>
  <inkml:trace contextRef="#ctx0" brushRef="#br0" timeOffset="459687.4437">21758 14557 356 0,'0'0'386'0,"0"0"-253"15,0 0-83-15,0 0-34 16,0 0-1-16,0 0-13 15,-1 11 45-15,1-7 14 16,0 2-10-16,0-1 4 16,3-1-31-16,2 1-24 15,4-4 48-15,2-1-25 16,-2 0 2-16,3 0-21 16,-3 0 23-16,-3-2-27 15,-5-5 13-15,-1 2-3 16,0 2 35-16,0 0-42 15,0 2-3-15,0 1 0 0,0 0 3 16,0 0-9-16,0 0 6 16,0 0-77-16,3 0 3 15,6 0-174-15,2 0-105 16</inkml:trace>
  <inkml:trace contextRef="#ctx0" brushRef="#br0" timeOffset="460878.4589">12943 15454 657 0,'0'0'272'16,"0"0"-136"-16,0 0 10 16,0 0-99-16,0 0-17 15,0 0-18-15,0-10 5 16,0 10-24-16,-8 1 7 16,-7 9 0-16,-5 3 20 15,0 3-11-15,-4 2 0 16,0 2 24-16,-1 1-31 15,-2 3 27-15,5 3-29 16,1-1 9-16,3 4-8 0,5 0 10 16,3-2-11-16,7-1 0 15,3-1 7-15,0-5-9 16,11 1 2-16,10-6 0 16,3-3 7-16,6-1-7 15,5-7 0-15,2-2-1 16,4-3-77-16,-3 0-33 15,-2-3-276-15</inkml:trace>
  <inkml:trace contextRef="#ctx0" brushRef="#br0" timeOffset="461597.6168">13352 15611 805 0,'0'0'100'15,"0"0"28"-15,0 0 52 16,0 0-168-16,0 0 9 0,0 0 59 16,-11 0-80-16,11 0 48 15,15 0-15-15,10-3-30 16,6-9 19-16,3 0-13 16,-3-2-9-16,-6-2 0 15,-4 1 17-15,0-1-17 16,-8 1 0-16,-4 2 0 15,-3 2 1-15,-5 5 2 16,-1 3-3-16,0 1 0 16,0 2 9-16,0 0-19 15,0 0 10-15,-10 0 0 0,-12 11-25 16,-12 5 26-16,-4 6-1 16,-4 6 0-16,1 4 18 15,2 4-25 1,4 2 7-16,7-1 0 0,8-1 3 15,8 0-3-15,10-1 0 16,2 1-7-16,0-3 23 16,14-2-16-16,8-6 0 15,2-3 7-15,1-8-21 16,0-6 16-16,-5-4-2 16,-1-4 0-16,-7 0 21 15,-3 0-21-15,-2-11 0 16,-4-2 1-16,0-6-21 15,-3 0 9-15,0-1 4 16,0 3 6-16,0 4-25 0,0 5 17 16,-4 2 9-16,-2 2-11 15,-3 1-8-15,0 0-10 16,0-1-6-16,-1 4 3 16,5-3-107-16,2-4-52 15,3-5-230-15</inkml:trace>
  <inkml:trace contextRef="#ctx0" brushRef="#br0" timeOffset="461929.0144">13887 15395 844 0,'0'0'115'16,"0"0"15"-16,0 0-70 16,0 0 32-16,0 0-75 15,0 0 5-15,0 0-18 16,0 9 12-16,-2-1-4 15,-1 4 13-15,-1-3-14 16,1 2-11-16,0-1 0 0,0 0-6 16,3 1 1-16,0-2-107 15,0-6-256-15</inkml:trace>
  <inkml:trace contextRef="#ctx0" brushRef="#br0" timeOffset="463997.7294">14245 15637 674 0,'0'0'231'0,"0"0"-105"15,0 0-59-15,0 0-4 16,0 0-22-16,0 0-33 15,0 6 43-15,0 7-44 16,0 2 35-16,-3 7 0 16,-3 1-24-16,-1 5 6 15,-1 3-24-15,-1-2 3 16,-3-2-3-16,2-1 0 0,1-6 0 16,-2-3-1-16,5-8-94 15,2-6 6-15,0-3-143 16,2-2-12-16,-1-15-410 15</inkml:trace>
  <inkml:trace contextRef="#ctx0" brushRef="#br0" timeOffset="464157.9777">14130 15813 526 0,'0'0'227'0,"0"0"-60"16,0 0-11-16,0 0-54 16,0 0-18-16,0 0-68 15,5-8 28-15,9 7-44 16,7 1 6-16,5 0-19 15,10-2 13-15,5-1-1 16,1-1-6-16,-1-1-191 0,-2-5-275 16</inkml:trace>
  <inkml:trace contextRef="#ctx0" brushRef="#br0" timeOffset="464986.9257">14934 15656 519 0,'0'0'319'0,"0"0"-166"16,0 0-18-16,0 0-55 16,0 0-6-16,0 0-51 15,-3 0 34-15,3 0-32 16,0 0-24-16,0 0 43 15,0 0-39-15,8 0-5 16,11 0 1-16,8 0 25 16,6 0-24-16,1 0-2 15,3 0 0-15,-4 0 0 16,-2 0 0-16,-4 2 0 0,-7 2 0 16,-4 0 5-1,-7-1-9-15,-6 2 4 0,-3 2 0 16,0 5-25-16,0 2 26 15,-12 3-1-15,-11 3 0 16,-1-1 10-16,-2 2-10 16,-2 2 0-16,2 0 5 15,-1-1-19-15,3-2 16 16,4-4-2-16,7-3 0 16,6-3 11-16,1-2-13 15,5-2 2-15,1-3 0 16,0 2-14-16,0 0 17 15,4 2-3-15,8 3 0 16,0-2 21-16,4-1-25 0,1 1 4 16,2-3 0-16,2-5-1 15,-1 3 11-15,3-3-10 16,2 0 0-16,-1 0 18 16,2-3-43-16,-6-7 25 15,0-2-115-15,-5-4-60 16,-5-4-416-16</inkml:trace>
  <inkml:trace contextRef="#ctx0" brushRef="#br0" timeOffset="465355.6913">15601 15448 733 0,'0'0'147'0,"0"0"-63"15,0 0 35-15,0 0-47 16,0 0-30-16,0 0-42 15,0-3 33-15,0 16-26 16,-2 2 27-16,-4-1-24 0,0 3 40 16,0-1-46-16,-1 0-4 15,-2-2 3-15,3-2 24 16,1 0-27-16,2 0 0 16,2-2-19-16,-1 2 15 15,2-4-146-15,0-1-191 16</inkml:trace>
  <inkml:trace contextRef="#ctx0" brushRef="#br0" timeOffset="465747.0693">15943 15784 846 0,'0'0'92'15,"0"0"31"-15,0 0-111 0,0 0 101 16,0 0-52-16,0 0-19 16,-26 79 12-16,18-51-50 15,0 0 21-15,-1 0-17 16,4-3 12-16,-1-2-24 16,-3-3 4-16,3-6-17 15,-1 0 7-15,-1-6-121 16,-2-5-144-16,-2-3-278 15</inkml:trace>
  <inkml:trace contextRef="#ctx0" brushRef="#br0" timeOffset="465927.3613">15755 15975 721 0,'0'0'169'0,"0"0"-31"16,0 0-105-16,0 0-12 15,0 0 1-15,81-5-22 16,-51 8 15-16,2 3-21 16,0 1 6-16,0-5-99 15,-4-2-395-15</inkml:trace>
  <inkml:trace contextRef="#ctx0" brushRef="#br0" timeOffset="470860.867">19476 15670 428 0,'0'0'132'0,"0"0"-22"15,0 0 30-15,0 0-62 16,0 0-3-16,0 0 13 0,6-4-67 16,-6 4 54-16,0 0-11 15,0 3-33-15,0 7 54 16,0-1-70-16,-6 5 20 15,0 0 6-15,-6 2-34 16,2 1 30-16,0-1-34 16,-2-1 8-16,4-1-5 15,0 0-4-15,2-2-2 16,3-2 0-16,-2 0 1 16,3-3-18-16,-1-2 6 15,1 0-80-15,2-5 2 16,0 0-334-16</inkml:trace>
  <inkml:trace contextRef="#ctx0" brushRef="#br0" timeOffset="503680.5954">16582 15640 752 0,'0'0'120'15,"0"0"56"-15,0 0-146 16,0 0-5-16,0 0 43 16,0 0-59-16,0 0 35 15,0 0-44-15,-3 0 5 16,-9 5-13-16,-3 10 11 16,-4 6-3-16,4 3 4 15,0 2 21-15,6 1-11 16,3 1-14-16,3-1 4 15,3-3-7-15,0-3 3 16,10-4 0-16,3-4-3 16,1-4 27-16,2-3-24 0,1-6 0 15,-2 0 2 1,2 0-1-16,-2-4 2 0,-2-8-3 16,1-3 0-16,-1 1 14 15,-3-1-14-15,-2 0 0 16,2 3 0-16,-4 1-8 15,-1 6 10-15,-2 2-2 16,-2 3 0-16,1 0 8 16,-2 0-21-16,1 7 13 15,-1 14 0-15,2 6-16 16,-2 5 16-16,0 3 0 16,0 0-1-16,0-1 5 15,-6-3-4-15,-3-4 0 16,-6 0 2-16,0-5-6 15,-3-2 4-15,1-4 0 0,0-2-1 16,1-2 14-16,4-4-13 16,7-2 0-16,2-5 3 15,3-1-13-15,0 0 11 16,0 0-1-16,0 0 0 16,3 0 21-16,10-1-27 15,5-3 6-15,1 2 0 16,1 2-11-16,4 0 12 15,1 0-1-15,0 0 0 16,2 0 12-16,0 0-20 16,-3 0 8-16,0 0-85 15,3-3-34-15,-5-5-197 0</inkml:trace>
  <inkml:trace contextRef="#ctx0" brushRef="#br0" timeOffset="504204.8362">17255 15480 622 0,'0'0'104'16,"0"0"-67"-16,0 0-36 15,0 0 83-15,0 0-57 16,0 0 35-16,45 79 31 15,-32-48-52-15,1 4 50 16,-1 2-46-16,-3 3-26 16,-2 2 41-16,2 4-50 0,-5 5 9 15,-5 2 15-15,0-2-22 16,0 2 6-16,-15-7-17 16,-3 2 11-16,-6 1-2 15,-4 1-3-15,-2-1-7 16,-1 1 0-16,-2-4 24 15,1-2-24-15,-1-3 0 16,4-6 0-16,0-2-7 16,3-5 7-16,0-5 0 15,3-6-4-15,3-1-37 16,2-3-25-16,3-8-119 16,3-5-286-16</inkml:trace>
  <inkml:trace contextRef="#ctx0" brushRef="#br0" timeOffset="505497.0159">16613 15659 141 0,'0'0'472'0,"0"0"-269"15,0 0-155-15,0 0-7 16,0 0 0-16,0 0-2 0,0-3 59 15,0 3-51-15,0-2-8 16,0 2 9-16,0 0-30 16,0 0-2-16,0 0-16 15,0 0 9-15,0 0-15 16,0 0 6-16,0 0 0 16,0 0-9-16,0 0-43 15,0-5-10-15,-4 2-86 16,-10-3-197-16,1-2-293 15</inkml:trace>
  <inkml:trace contextRef="#ctx0" brushRef="#br0" timeOffset="505928.6839">16613 15659 352 0,'-55'-63'251'0,"55"63"-123"16,0 0 1-16,0-1-70 15,0 1-9-15,0 0 45 16,0 0-69-16,0 0 41 16,0 0-30-16,0 0-32 15,0 0 32-15,0 0-37 16,0 0 0-16,0 0 1 16,0 0 15-16,0 0-16 15,0 0 0-15,0 3 4 0,0 8-19 16,0 6 15-1,0 2 0-15,0 5 22 0,0 2-4 16,0 6-13-16,3-1 3 16,1 5 12-16,1-2 0 15,4 1-17-15,0-2 3 16,-2-4 1-16,3-4 5 16,0-5-12-16,0-4 0 15,-2-7 16-15,-2-2-23 16,-3-4 7-16,0-2 0 15,-2-1 2-15,2 0 2 16,2 0-4-16,2 0 0 16,5-6-35-16,0-6-11 15,4-7-194-15,-1 0-230 0</inkml:trace>
  <inkml:trace contextRef="#ctx0" brushRef="#br0" timeOffset="506514.6275">16985 15637 621 0,'0'0'187'16,"0"0"-140"-16,0 0-19 0,0 0-5 16,0 0 13-16,0 0-20 15,-19 13 122-15,4 0-70 16,-2 2-15-16,0 2-14 16,-4 3-18-16,1 6 7 15,-4 3-6-15,-3 5-15 16,-2 6 32-16,-1 0-29 15,-2 6-6-15,-1-4 3 16,-5-2 21-16,0 2-28 16,-2-4 0-16,-3 1 8 0,3-5-9 15,1 0 5-15,4-4-4 16,6-3 0-16,6-4 18 16,3-4-18-16,3-1 0 15,2-2 3-15,3-2-10 16,0-2 16-16,3 2-9 15,0-3 0-15,-2-2 24 16,3 1-24-16,2-4 0 16,0 0 5-16,3-4-18 15,-1 3 16-15,2-1-3 16,-1-4 0-16,3 1 19 16,0-1-20-16,0 0 1 15,0 0 0-15,0 0-24 16,0 0 13-16,0 0-33 0,0 0-1 15,3 0-172-15,1-5-248 16</inkml:trace>
  <inkml:trace contextRef="#ctx0" brushRef="#br0" timeOffset="514827.1517">20526 14888 352 0,'0'0'262'0,"0"0"-97"16,0 0-117-16,0 0 32 15,0 0-78-15,0 0-2 16,0 0 0-16,0 0 29 0,64 0-29 15,-44 0 0 1,6 0 5-16,-2 3-21 0,0 0 16 16,-2 0 0-16,-2-3-7 15,-1 0-4-15,-5 0-8 16,-4 0-139-16,-7 0-224 16</inkml:trace>
  <inkml:trace contextRef="#ctx0" brushRef="#br0" timeOffset="516018.7523">17780 14620 252 0,'0'0'12'0,"0"0"19"16,0 0-30-16,0 0 63 15,0 0-21-15,0 0 72 16,0 0-95-16,0 0 12 16,0 1-8-16,6 3 11 15,7 0-32-15,2 0-3 16,6 1 12-16,1 2-25 15,7 3 13-15,-1 0-27 16,2-3-163-16</inkml:trace>
  <inkml:trace contextRef="#ctx0" brushRef="#br0" timeOffset="543850.186">17662 14618 499 0,'0'0'27'0,"0"0"105"0,0 0-3 15,0 0-97 1,0 0 71-16,0 0-4 0,3 0-91 16,4 0 15-16,7 0-23 15,10 3 0-15,10 4-6 16,7-2-43-16,2 2-7 16,-8 0-96-16,-3-3-92 15,-12-4-222-15</inkml:trace>
  <inkml:trace contextRef="#ctx0" brushRef="#br0" timeOffset="544071.6251">17604 14702 757 0,'0'0'72'0,"0"0"5"16,0 0-48-16,0 0-8 15,80-6-21-15,-29 6 0 16,6 0 8-16,-5 0-26 16,0 0 18-16,-3 2-25 15,-8 4 23-15,-7 1-113 16,-10-1 7-16,-12-3-178 16</inkml:trace>
  <inkml:trace contextRef="#ctx0" brushRef="#br0" timeOffset="544235.105">17769 14821 610 0,'0'0'33'0,"0"0"25"16,0 0-44-16,131-4 5 16,-53 1-26-16,9-2 7 15,7 1-43-15,4-6-235 16</inkml:trace>
  <inkml:trace contextRef="#ctx0" brushRef="#br0" timeOffset="545138.5039">20246 15032 794 0,'0'0'107'16,"0"0"117"-16,0 0-150 15,0 0-52-15,0 0-27 16,0 0 5-16,71 0 0 16,-29 0-7-16,2 0 31 15,3 5-24-15,-3-2 0 16,-2-1 6-16,-4-2-20 15,-7 0 14-15,-6 0 0 16,-7 0-14-16,-9 0 8 0,-6 0-3 16,-3 0-18-16,0 2-24 15,0-1 44-15,-6 1-15 16,-15 2 22-16,-7-1-20 16,-5 4 24-16,0-5-4 15,7 0 0-15,7-1 17 16,9-1-23-16,6 0 6 15,4 0 0-15,0 0-19 16,19 0 28-16,15 0-9 16,10 0 5-16,9 0 22 15,2 0-18-15,-4 0-9 16,-6 2 4-16,-6-2-17 16,-9 0 19-16,-8 0-6 15,-6 0 0-15,-10 0 4 0,-3 0-21 16,-3 0-25-1,0 0-95-15,-13 0 60 0,-14 0-247 16</inkml:trace>
  <inkml:trace contextRef="#ctx0" brushRef="#br0" timeOffset="545741.1339">17846 14847 313 0,'0'0'335'0,"0"0"-332"16,0 0-6-16,0 0 25 16,0 0-22-16,0 0 0 15,94 44-20-15,-45-33 13 16,12-8-290-16</inkml:trace>
  <inkml:trace contextRef="#ctx0" brushRef="#br0" timeOffset="552740.8806">5913 2578 328 0,'0'0'107'16,"0"0"-66"-16,0 0 35 15,0 0 47-15,0 0-81 16,0 0 50-16,0 0-26 15,-6-5-58-15,4 5 84 0,2 0-90 16,0 0 16-16,0 0 1 16,0 0 20-16,0-2-28 15,0 2-11-15,0 0 11 16,0 0-26-16,14 0 15 16,13 5 0-16,11 3-6 15,4 0 27-15,6-1-21 16,1 0 0-16,0-3 0 15,-1 0-7-15,4 2 7 16,-1-3 0-16,6 0-6 16,-5-2 43-16,-1-1-37 0,-2 0 0 15,-3 0 12-15,-1 0-6 16,0-1-4-16,1-6-2 16,-4-2 4-16,-3 1 31 15,-5 1-35-15,-4 0 0 16,-3 4 16-16,-6 0 3 15,-4 0-14-15,-4 0-5 16,-3 0 7-16,0 3 28 16,-4-2-35-16,-3 2 0 15,-3 0 3-15,1 0-22 16,-1 0 19-16,0 0 0 16,2 0-9-16,1 0-54 15,2 0 7-15,3 0-76 0,-3 0-95 16,-4-17-217-16</inkml:trace>
  <inkml:trace contextRef="#ctx0" brushRef="#br0" timeOffset="554146.7296">6253 1188 641 0,'0'0'28'0,"0"0"-8"15,0 0 24-15,-78-76-36 16,47 52-1-16,0-2 33 16,-8 1-20-16,-1-2-6 15,0 1 3-15,-1-2-11 0,-2 5 51 16,1-1-50-16,-3 1-7 15,1 0 31-15,-4 1-18 16,0 0 15-16,-4-3-28 16,0 2 5-16,-5 1-13 15,2 0 8-15,-5 2 0 16,0 1 0-16,-1 2 12 16,-1 2-12-16,-2 1 0 15,3 1 6-15,4 0-24 16,0 3 18-16,8 0 0 15,3 4-3-15,4-2 23 16,6 0-20-16,0 1 0 16,2 2 6-16,-3-3-22 15,-2 5 16-15,0-2 0 0,-7 3-5 16,-3 2 20-16,-8 0-15 16,-3 0 0-16,-2 0 2 15,-4 7-17-15,8-1 15 16,1 2 0-16,8-1-3 15,7-1 19-15,6-2-16 16,5 3 0-16,3-5 2 16,1 1-22-16,-1-2 21 15,-1 2-1-15,-4 1 0 16,-4 0 15-16,-1 3-15 16,-6 1 0-16,-1 1 3 15,2 3-20-15,3-2 17 16,3 1 0-16,4 0 0 0,6-1 27 15,-2 0-27-15,4-2 0 16,1 0 14-16,4-1-8 16,1-2 12-16,-1 0-11 15,-5 3 17-15,5-1 5 16,-7 0-3-16,0 2-5 16,1-3-9-16,5 1 41 15,2-2-45-15,5-1 2 16,5-1 2-16,2-1 17 15,3 1-10-15,0-3-19 16,-2 0 10-16,4 2-19 16,-2-1 11-16,4 1-2 0,0-2 0 15,-3 1 23 1,1 0-25-16,-3 2 2 0,1 1 0 16,-3 4-20-16,1-3 20 15,0 4 0-15,-2-2-3 16,-2 1-60-16,3 1-12 15,-2-2-122-15,-6-2-31 16,-3-5-218-16</inkml:trace>
  <inkml:trace contextRef="#ctx0" brushRef="#br0" timeOffset="554615.4021">3012 693 641 0,'0'0'16'0,"0"0"17"16,0 0-12-16,0 0-5 15,0 0 74-15,0 0-61 16,0 0 27-16,19-64 11 15,-19 64-59-15,0 0 23 16,0 1-31-16,-3 18 0 16,-13 8 0-16,-2 5 16 15,-3 4-16-15,0 1 2 0,1 1 27 16,4-4-11-16,3-3-18 16,4-1 6-16,4-2 0 15,4-1 0-15,1-3-6 16,0-2 3-16,0-2 32 15,13-1-35-15,10-5 0 16,5-4 5-16,12-6 19 16,14-4-15-16,9 0-1 15,7-17 2-15,9-6 21 16,-4-6-31-16,2 1 0 16,-5 1 1-16,-8 3-19 15,-6 4 18-15,-7 6-48 16,-14 4-76-16,-12 0-157 0</inkml:trace>
  <inkml:trace contextRef="#ctx0" brushRef="#br0" timeOffset="556323.4704">7433 1040 710 0,'0'0'99'15,"0"0"-30"-15,0 0-54 16,0 0 54-16,0 0 3 15,0 0-26-15,0 0 28 0,49-15-66 16,-28 8 18 0,0 2-3-16,5-2 2 0,4-1 2 15,0-1-21-15,2-1-5 16,-2-2 40-16,-2-2-20 16,2-1-21-16,-7 0 0 15,1-2 23-15,-7 3-19 16,-1-1-4-16,-5 3 0 15,-4 2-2-15,-1 0 7 16,-5 0-5-16,-1 0 0 16,0 2-50-16,-8-1 8 15,-15 3-63-15,-4 1-115 16,-7-1 32-16,-5-2-178 16</inkml:trace>
  <inkml:trace contextRef="#ctx0" brushRef="#br0" timeOffset="556665.6122">7580 698 602 0,'0'0'122'0,"0"0"29"16,0 0-120-16,0 0 48 16,0 0 33-16,0 0-100 15,114-46 67-15,-78 43-57 16,0 3-15-16,-4 0 8 0,0 7-12 15,-2 6-3 1,-2 7 0-16,-3 1 13 0,-4 5-15 16,-4 2 2-16,-4 2 0 15,-6 1-11-15,-7 0 12 16,0 0-1-16,0 1 4 16,-15-3 25-16,-3-2-21 15,-1-4-8-15,-2-3 7 16,6-4-6-16,3-4 1 15,5-2-2-15,4-4 0 16,3-3-61-16,0-3-91 16,15 0-71-16,7-19-212 15</inkml:trace>
  <inkml:trace contextRef="#ctx0" brushRef="#br0" timeOffset="558848.1714">8587 1099 744 0,'0'0'69'0,"0"0"28"16,0 0-86-16,0 0 101 0,0 0 33 15,0 0-68-15,0-14 36 16,0-2-101-16,6-5 4 16,0-4-16-16,-1-5 29 15,2-3-23-15,1-4-6 16,-1-3 3-16,-1-4-21 15,-4-1 23-15,5 0-5 16,-2 1 0-16,-4 4 15 16,1 5-15-16,-2 6 0 15,0 6 0-15,1 8-12 16,2 4 12-16,-3 5 0 0,1 4 0 16,-1 2 20-1,0 0-26-15,2 0 6 0,4 8-1 16,1 13-34-16,4 8 25 15,3 7 10-15,-4 2-3 16,1 1 18-16,-3 2-15 16,-2-2 0-16,2-4 0 15,-1-5-8-15,-3-10 8 16,3-6 0-16,-2-5-3 16,-1-6 23-16,0-3-22 15,-3 0 2-15,5 0 0 16,4-10 34-16,7-11-24 0,4-8-6 15,1-4-4 1,-3-4 28-16,4-1-28 0,-5-2 0 16,0 7 5-16,-6 6-28 15,-2 8 23-15,-5 10-10 16,-1 5 2-16,-3 4-115 16,9 0 8-16,-3 0-286 15,4 0-285-15</inkml:trace>
  <inkml:trace contextRef="#ctx0" brushRef="#br0" timeOffset="559499.9878">9190 584 814 0,'0'0'104'0,"0"0"-14"15,0 0-79-15,0 0-11 16,0 0 0-16,0 0 10 16,0 64 65-16,5-38-23 15,-2 5-19-15,-1 0 41 16,0 1-72-16,-2 0 31 16,1 1-18-16,1-3-6 15,-2 1 31-15,1-8-37 16,-1-3-3-16,0-7 3 15,2-7 18-15,-1-3-21 0,1-3 0 16,-1 0 5 0,-1 0-4-16,2 0 5 0,-1-3 5 15,2-13 33-15,-1-5-29 16,1-8-14-16,-2-3-1 16,-1-4 9-16,2-1-26 15,-2-1 17-15,4 4 0 16,-3-2-13-16,1 4 11 15,1 3 2-15,5 5 0 16,-1 4 0-16,5 1-16 16,-2 5 16-16,3 1 0 15,1 4-15-15,-2 2 20 16,1 3-5-16,1 4 0 16,1 0-1-16,-2 1-8 15,4 15 9-15,-4 4 0 0,-3 5-16 16,-2 3 16-16,-6 5 0 15,-2 0-5-15,0-4 14 16,-2-2-9-16,-11-3 0 16,-4-3 1-16,-1-1-3 15,-1-3 4-15,1-3-2 16,3-4 0-16,6-3 18 16,5-4-23-16,4-3 5 15,0 0-31-15,1 0 8 16,18-7-100-16,5-10-117 0,8-3-263 15</inkml:trace>
  <inkml:trace contextRef="#ctx0" brushRef="#br0" timeOffset="560055.7917">9868 543 293 0,'0'0'329'16,"0"0"-240"-16,0 0-52 0,0 0 67 15,0 0-40-15,0 0 53 16,23-31 22-16,-23 31-105 15,0 0 35-15,0 0-58 16,0 0 8-16,0 0-8 16,-9 3 1-16,-4 6-12 15,-4 4 16-15,-2 3 4 16,1-1-3-16,0 4-17 16,3 0 5-16,1 3 2 15,7-1-5-15,1 1-2 16,0 0 0-16,6-5 19 15,0 0-19-15,0 0 0 0,0-3 3 16,3-1-18 0,11-4 23-16,2 2-8 0,4 0 0 15,5-2 36-15,3-1-34 16,4-2-2-16,0-1 9 16,3-5-5-16,-2 0 2 15,2 0-6-15,-4-2 0 16,-2-5 20-16,-4 0-28 15,-2 0 8-15,-3 0-22 16,-6 2 0-16,-5 3-40 16,-8 2-23-16,-1 0-35 15,-8 0-140-15,-12 0-199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4:04:24.6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5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0-11-21T04:19:22.463"/>
    </inkml:context>
  </inkml:definitions>
  <inkml:trace contextRef="#ctx0" brushRef="#br0">2350 2620 164 0,'0'0'12'16,"0"0"146"-16,0 0-135 15,0 0 79-15,0 0 0 16,0 0-77-16,-7-81 32 16,6 72-8-16,-1 1-48 15,2 3 68-15,0 0-60 0,0 1-9 16,0-1 29-1,0 3 10-15,0-1-25 0,0 3-14 16,0 0 26-16,0 0-19 16,0 0-7-16,0 0 0 15,0 0-5-15,0 0 36 16,0 0-31-16,0 0 0 16,0 0 1-16,0 0-23 15,0 0 22-15,0 0 0 16,0 0 0-16,0 0 16 15,0 0-16-15,0 0 0 16,3 0 8-16,4 0-35 0,2 0 29 16,4 0-2-1,-5 3 0-15,5-1 22 0,2 0-23 16,0-1 1-16,4 2 0 16,2 1-23-16,0-2 23 15,5 3 0-15,6-2 0 16,11 1 23-16,2 0-23 15,4 4 0-15,-1 0 8 16,4-1-36-16,-3 3 28 16,-2-1 0-16,2-3-3 15,-1 3 26-15,1-5-23 16,3-3 0-16,0-1 2 16,2 0-24-16,0 0 22 15,2 0 0-15,-1 0-12 16,-2 0 48-16,0 0-42 15,-1 0 6-15,-7 0 0 16,-2 0-25-16,-8 0 25 0,-7 2 0 16,-6 1 0-16,-8 0 28 15,0-1-28-15,-6 1 0 16,-2-2 7-16,-3 2-34 16,0 1 27-16,-1-4 0 15,-2 7-11-15,3 2-15 16,-3 4-1-16,0 4-45 15,1 0-84-15,-1 0-121 16</inkml:trace>
  <inkml:trace contextRef="#ctx0" brushRef="#br0" timeOffset="50495.5396">1138 2641 419 0,'0'0'27'0,"0"0"-23"16,0 0 24-16,0 0 34 15,0 0-44-15,0 0 58 16,0 0-23-16,-4-3-50 0,4 3 74 16,0-1-57-16,0 1-4 15,0 0 3-15,0 0-4 16,0 0-15-16,0 0 0 15,0 0 17-15,0 0-36 16,0 0 19-16,0 0 0 16,0 0-9-16,0 0 17 15,0 0-8-15,0 0 0 16,6 0 10-16,6 3-23 16,4 3 13-16,5-1 0 15,0 1-10-15,6 0 29 16,7 1-19-16,5-3 0 15,1 2 10-15,4-1-14 16,3-1 4-16,1 1 0 0,1 0-3 16,5 1 16-16,-1-2-13 15,1 1 0-15,0-1 13 16,-5-1-22 0,-4 0 9-16,-2 0 0 0,-7 0-6 15,-5-1 17-15,-1-1-11 16,-3-1 0-16,-2 2 26 15,-2-2-15-15,1 0-11 16,1 0 1-16,-3 0 15 16,-4 0 1-16,0 0-17 15,-4 0 4-15,-1 0 26 16,-4 0-31-16,0 0 1 16,-5 0 0-16,1 0-1 0,-5 0 1 15,0 0 0-15,0 0-5 16,6 5-60-16,1 1-42 15,-1 0-128-15</inkml:trace>
  <inkml:trace contextRef="#ctx0" brushRef="#br0" timeOffset="80977.7183">17960 5550 66 0,'0'0'45'16,"0"0"-19"-16,0 0 0 16,0 0 74-16,0 0-64 15,0 0 28-15,0 0-5 16,0 0-18-16,-40 0 69 0,37-3-110 15,1 1 8-15,1 2 46 16,-3-3-48-16,4 3 43 16,0 0-49-16,-2 0 3 15,2 0-24-15,0 0 23 16,-1 0-2-16,1 0 0 16,0 0 11-16,0 0-11 15,-2 0 0-15,2 0 7 16,-1 0-27-16,-1 0 20 15,0 0 0-15,0-2-2 16,0 2 16-16,1 0-14 16,-1 0 0-16,2 0 8 0,-1 0-25 15,1 0 17 1,0 0 0-16,0 0 35 0,0 0-24 16,0 0 52-16,-2 0-37 15,1 0-18-15,-2 0 52 16,0 0-48-16,0 0-12 15,2 0 10-15,1 0 27 16,0 0-32-16,0 0-5 16,-2 0 0-16,2 0-27 15,0 0 27-15,0 0 0 16,0 0-5-16,0 0 30 16,0 0-25-16,0 0 0 15,10 0 6-15,3 0 78 16,4 0-71-16,-4 0-12 15,2 0 3-15,-1 0 32 0,-3 0-36 16,-1 0 0-16,-3 0 5 16,-4 0-25-16,0 0 20 15,0 0 0-15,-1 0-3 16,-1 0 22-16,0 0-38 16,-1 0 19-16,5 0-97 15,-1 0 52-15,4 0-99 16,1 0-144-16</inkml:trace>
  <inkml:trace contextRef="#ctx0" brushRef="#br0" timeOffset="81527.0695">18422 5634 360 0,'0'0'123'0,"0"0"-108"15,0 0-13-15,0 0 112 16,0 0-32-16,0 0-23 15,0 0-1-15,0 0-49 16,0 0 50-16,2 0-32 16,12 0 0-16,0 0 62 15,6 0-88-15,1 0 21 16,-2 0-22-16,2 0 32 0,-2 0-36 16,-2 0 4-16,-3 0 0 15,-1 0-6-15,-4 0 6 16,-2 0 0-16,-2 0-5 15,-4 0-65-15,1 0 17 16,-1 0-69-16,1 0-161 16,1 0-221-16</inkml:trace>
  <inkml:trace contextRef="#ctx0" brushRef="#br0" timeOffset="81922.602">19012 5585 539 0,'0'0'156'0,"0"0"-152"0,0 0 93 16,0 0-13-16,0 0-51 16,0 0 55-16,3 0-75 15,4 0-13-15,4 0 0 16,5 0 41-16,2 0-41 15,-1 0 0-15,0 0 0 16,0 0-22-16,0 0 22 16,0 0-13-16,0 3-34 15,-4-3-174-15,-1 0-116 16</inkml:trace>
  <inkml:trace contextRef="#ctx0" brushRef="#br1" timeOffset="98516.0605">20661 527 762 0,'0'0'103'0,"0"0"-90"16,0 0 1-16,0 0-5 15,0 0-9-15,0 0 0 16,0 0-23-16,-4 55 23 16,-3-25 11-16,1 4-1 15,-5 1 51-15,4 1-60 16,-2-4 59-16,0-5-39 16,2-5-1-16,5-6 24 15,-1-6-31-15,3-3-9 0,-2-4 30 16,2-3-20-16,0 0 20 15,0 0 23-15,0 0-39 16,0-9 44-16,0-6-62 16,2-7 7-16,3-5-4 15,1-2 6-15,-3-4-9 16,4-1 0-16,-3-2 8 16,1 2-15-16,-1 2 7 15,2 3 0-15,2 1-19 16,-1 3 19-16,3 0 0 15,4 5 0-15,0 0-3 16,-2 2-7-16,5 6 10 0,1 1 0 16,-1 5-15-16,2 2 15 15,0 1 0-15,2 3 0 16,-1 0 2-16,-5 0-7 16,0 7 5-16,-2 5 0 15,-4 2-25-15,-1 6 25 16,-4-1 0-16,-4 3-1 15,0 3-8-15,0-3 9 16,-13 1 0-16,-6-1 0 16,-4 2-16-16,-1-6 16 15,-2-2 0-15,5-4 0 16,1-2-33-16,1-3 32 16,6 0-14-16,4-4 15 15,5 0-24-15,0-3 12 16,4 0 12-16,0 0 0 0,0 0 22 15,0 0-22-15,0 0 0 16,0 0 0-16,0 0-10 16,0 0 10-16,0 1 0 15,0 6-4-15,7 2 19 16,3 0-6-16,3 1 21 16,4 2-29-16,4-1 35 15,0 1-25-15,4 1-11 16,2-1 0-16,1 2 19 15,-1-1-40-15,-3-1 7 16,-6-1-210-16,-6 0-288 16</inkml:trace>
  <inkml:trace contextRef="#ctx0" brushRef="#br1" timeOffset="103997.0686">24374 4580 441 0,'0'0'228'15,"0"0"-164"-15,0 0-16 16,0 0-16-16,0 0 68 16,0 0-47-16,0 0 6 15,-6 0 1-15,5 0-51 16,-1 0 25-16,1 0-34 16,-4 7 5-16,2 6 29 15,-3 3-31-15,1 5 18 0,-1 4-4 16,-2 4 2-16,2 0-13 15,0 0-6-15,-1 0 6 16,0-1-4-16,2-3 1 16,0-3-3-16,-1-1 3 15,2-6 17-15,1 0-20 16,1-5 0-16,1-2 2 16,1-5-13-16,0 0 11 15,0-3 0-15,0 0 12 16,0 0 1-16,0 0 15 15,0-8-9-15,0-10-10 16,0-6-7-16,0-4-2 16,4-3 0-16,-2 0-1 15,4-2 13-15,-2 3-12 0,2 3 0 16,-2 0-3-16,0 7-13 16,0-1 16-16,-2 1 0 15,3 0-5-15,0 2 16 16,-1-1-11-16,2 4 0 15,1 0 1-15,0 1-18 16,0 1 17-16,4-2 0 16,0 1-6-16,2 3 17 15,-1 0-11-15,1 2 0 16,-1 2 4-16,1 2-17 16,-1 1 13-16,0 1 0 15,2 3-7-15,-5 0 11 16,0 0-4-16,0 0 0 0,-2 0 0 15,-1 3-9-15,0 8 9 16,-5 3 0-16,-1 0-14 16,0 5 15-16,0-1-1 15,-1 0 0-15,-10 2-2 16,-1-1-4-16,-1 0 6 16,0-1 0-16,-1-1-18 15,1-3 18-15,-3-2 0 16,2 1-6-16,-1-2-11 15,3-3 9-15,2-2-3 16,-1-1-15-16,4-2 17 16,2-2-19-16,1 1-1 0,1-2 27 15,1 0-27-15,1 0 29 16,1 1 0-16,0-1 0 16,0 2-23-16,0 1 15 15,0-3 8-15,0 5-7 16,0 2 12-16,0 0-5 15,1 4 13-15,8 3-9 16,2-4 36-16,1 5-36 16,0-3 16-16,-1 1 1 15,0-2-2-15,3 1-11 16,-3-1-8-16,0 0 6 16,-2 3-9-16,-1-5 3 15,-1 4 0-15,-7-5-2 0,0 2-75 16,0 0-2-1,0-1-100-15,0 0-130 0</inkml:trace>
  <inkml:trace contextRef="#ctx0" brushRef="#br1" timeOffset="110562.3498">20665 3693 727 0,'0'0'33'0,"0"0"44"16,0 0-36-16,0 0 48 15,0 0-24-15,0 0-35 16,0 0 69-16,0 0-90 0,-41-6-1 16,31 6 3-16,-5 1 10 15,-4 10-21-15,0 3 0 16,-2 3 11-16,4 5-21 15,-1 0 10-15,3 1 0 16,5 0-4-16,2 0 16 16,2 0-12-16,3-2 0 15,3 1-3-15,0-6-11 16,0 0 14-16,6-4 0 16,5-2-8-16,5-2 26 15,-2-3-18-15,5-3 0 16,-3-2 12-16,2 0-12 15,-4 0 0-15,2-3 0 16,-4-5 3-16,1-1 8 0,-2 1-11 16,-2-1 0-16,-3 3 8 15,-2 1-16-15,-1-1 8 16,-1 3 0-16,-1-1 2 16,1 3 11-16,1-2-13 15,-1-1 0-15,2 4-2 16,0-3-10-16,3 3 12 15,-2 0 0-15,3 0-17 16,-2 3 17-16,0 6 0 16,-1 4 0-16,0 2 2 15,-4 3-12-15,-1 2 10 0,0-1 0 16,0 3 5 0,0-2 10-16,0-3-13 0,-4 2 13 15,-3-2-3-15,4-1 10 16,-2-1-19-16,-1-1-1 15,0-1 17-15,4-3-12 16,-2-2-7-16,0-2 0 16,2-3 9-16,1 1-30 15,1-3 18-15,0-1-94 16,0 0-144-16,0 0-410 16</inkml:trace>
  <inkml:trace contextRef="#ctx0" brushRef="#br1" timeOffset="118335.8625">25060 348 590 0,'0'0'102'0,"0"0"-95"16,0 0 19-16,0 0 36 16,0 0-7-16,0 0 49 15,0 0-101-15,0-21 37 16,0 21-40-16,0 0 23 15,0 0-39-15,0 0 16 0,0 0-11 16,0 11-14-16,0 6 21 16,-2 3 4-16,0 3 0 15,-3 2 12-15,2 0-17 16,-1 4 5-16,1-1 0 16,2 1 18-16,-1-1-9 15,2-3-9-15,0-3 4 16,0-3 18-16,0-4-22 15,0-2 0-15,0-3 1 16,0-4 0-16,0-2 6 16,0-3-7-16,0-1 0 15,0 0 25-15,0 0-14 16,0 0 30-16,0 0-22 16,3 0 53-16,3-11-72 15,1-6 0-15,2-3 0 16,-1-3 20-16,-2 1-20 0,-4-2 0 15,2 1 1-15,-4 1-21 16,1-1 20-16,-1 4 0 16,0 2 0-16,0 1 13 15,0 3-13-15,2 1 0 16,0 0 3-16,2 0-29 16,-1 2 22-16,3 1 4 15,-1-2 0-15,0 2 5 16,-1-2-5-16,1 1 0 15,1 2 2-15,0 1-20 0,1 1 19 16,1 1-1-16,-2 0 0 16,-1 3 5-16,2-2-16 15,0 4 11-15,-2 0-4 16,2 0-24-16,-1 0 18 16,3 0 10-16,1 0-10 15,-3 5-7-15,0 6 12 16,-1 2 5-16,0 2-7 15,-2-1-25-15,-2 3 32 16,-2-5 0-16,0 3-11 16,0-3 11-16,0-4-3 15,-3 0 3-15,-3-1 0 16,-1-1-25-16,2 1 25 16,1-4 0-16,-1 0-2 0,3 0 22 15,1-3-20 1,-1 3 0-16,2-3 1 0,-1 0-14 15,1 0 17-15,0 0-4 16,0 0 0-16,0 0 17 16,0 0-17-16,0 0 0 15,0 0 1-15,0 0-27 16,0 4 25-16,1-1 1 16,6 1-7-16,0 2 23 15,2 4-16-15,-3-1 0 16,3 2 7-16,-5 3-32 15,-1-3 25-15,0 3 0 16,-3 1-10-16,0 0 17 0,0 2-7 16,0-3 0-16,-5 1 0 15,-2-1-16-15,0-3 16 16,-3-2 0-16,1-1-1 16,1-1 20-16,-1-3-19 15,0 1 0-15,0-3 5 16,0 1 1-16,-1-1-6 15,2-2 0-15,1 0 6 16,2 0 9-16,-2 0-7 16,3 0-8-16,-2 0 21 15,-1 0-26-15,3-3 5 16,1 1 0-16,1 1-6 16,2 0-56-16,0-1-52 15,0 0-101-15</inkml:trace>
  <inkml:trace contextRef="#ctx0" brushRef="#br1" timeOffset="127047.8797">22614 6275 831 0,'0'0'39'0,"0"0"132"16,0 0-117-16,0 0 28 15,0 0 2-15,0 0-49 16,0 0 25-16,3-37-35 16,-13 37-12-16,-4 0-1 15,-11 0-12-15,-6 13 0 16,-4 7-6-16,4 5 18 16,7 0-13-16,8 4 1 15,7-2-1-15,7-1-14 16,2-1 15-16,2-6 0 15,19-4-8-15,5-2 14 16,7-9-6-16,6-4 0 16,0 0 16-16,2-15-15 0,-3-9-1 15,-4-5 0 1,-8-3 4-16,-6 0 4 0,-12-2-8 16,-8 3 0-16,-2 3-14 15,-20 3 2-15,-5 9 12 16,-7 6 0-16,0 7-17 15,1 3 15-15,6 0 2 16,9 13-2-16,11 6-70 16,7 6 5-16,3 3-102 15,26-3-46-15,19-5-155 16</inkml:trace>
  <inkml:trace contextRef="#ctx0" brushRef="#br1" timeOffset="127533.7744">23581 6400 111 0,'0'0'669'0,"0"0"-532"16,0 0-104-16,0 0 93 16,0 0 0-16,0 0-82 15,18-21 4-15,-21 21-39 0,-17 5-9 16,-6 8 14-16,-6 9 0 16,2 4 7-16,9 0-21 15,5 1 7-15,7-2-12 16,7-2 7-16,2-2-2 15,9-4 0-15,18 0 16 16,9-6-14-16,10-4-2 16,2-5 5-16,4-2-12 15,-5-4 8-15,-6-14-1 16,-8-3 0-16,-8-3 14 16,-10-2-14-16,-7 1 0 15,-8-3-1-15,-2 3-21 0,-20 5 19 16,-10 4 3-1,-8 6 0-15,-5 9-1 0,-2 1-15 16,4 1-18-16,5 18-107 16,8 0-118-16,3 3-236 15</inkml:trace>
  <inkml:trace contextRef="#ctx0" brushRef="#br1" timeOffset="128044.1307">22580 6413 645 0,'0'0'51'16,"0"0"71"-16,0 0-106 0,0 0 22 15,0 0-18-15,0 0-19 16,86-10 79-16,-33 10-38 16,5 8-27-16,3 4 31 15,1-2-41-15,-3-1 25 16,-1 2-30-16,0-5 10 16,-4 4 19-16,0-5-27 15,-7-1 9-15,-6-1 10 16,-6-1-3-16,-6-2-9 15,-12 0-9-15,-6 0 4 16,-6 0-29-16,-5 1 13 16,0 1-90-16,0 5-64 15,0 3-28-15,0 0-96 0</inkml:trace>
  <inkml:trace contextRef="#ctx0" brushRef="#br1" timeOffset="128560.5533">23670 6745 800 0,'0'0'66'0,"0"0"-41"15,0 0-28-15,0 0 6 16,0 0 21-16,0 0 63 16,104 97-27-16,-66-57 6 0,5 7 46 15,5 6-97 1,2 2 42-16,-2 3-37 0,-2 0-18 16,-2 4 26-16,-5 0-14 15,-2 0-14-15,-6-3 0 16,-5-7 23-16,-5-7-28 15,-4-12 5-15,-5-8 0 16,-6-8-2-16,-1-8 2 16,-5-3-13-16,4-5 4 15,-1-1-67-15,5 0 10 16,2-4-249-16,6-5-241 16</inkml:trace>
  <inkml:trace contextRef="#ctx0" brushRef="#br1" timeOffset="128891.042">24433 7596 1028 0,'0'0'63'15,"0"0"34"-15,0 0-71 16,-84-10-14-16,57 10 44 16,3 6-50-16,3 12 10 15,5 3 12-15,3 5-13 16,5 2 4-16,6-3-19 15,2 2 0-15,0-3-9 16,21 1 11-16,3-4-2 16,8-9 0-16,5-7 13 15,-4-5-18-15,-5 0 5 0,-6-14 0 16,-4-10-14 0,-10-5 14-16,-8-6 0 0,-5-2-10 15,-21-2-35-15,-10 6 42 16,-5 5-17-16,-3 8-40 15,-1 5 41-15,2 8-147 16,7 3-50-16,6 1-82 16</inkml:trace>
  <inkml:trace contextRef="#ctx0" brushRef="#br1" timeOffset="129324.4059">23942 6777 784 0,'0'0'40'16,"0"0"24"-16,0 0-28 0,0 0-30 15,0 0 79-15,-97 11-47 16,71 13-8-16,0 13 45 16,-7 11-71-16,-4 12 65 15,-4 7-45-15,-8 2-14 16,1 1 37-16,0 0-47 15,-1-1 6-15,7-5 3 16,2-5 14-16,2-6-23 16,5-7 0-16,4-7-2 15,6-6-20-15,7-9-7 16,9-4-57-16,7-8-42 16,0-10-130-16,11-2-190 0</inkml:trace>
  <inkml:trace contextRef="#ctx0" brushRef="#br1" timeOffset="129619.9416">23285 7629 878 0,'0'0'104'0,"0"0"-79"16,0 0 52-16,-89 45 14 15,68-24-89-15,5 4 33 16,8 1-35-16,8 6 0 15,0-3 2-15,11-3 8 16,11-3-10-16,5-9 0 16,1-3-34-16,-1-9 29 15,-2-2-3-15,-8-1 8 0,-5-16-11 16,-8-7 11-16,-4-6-12 16,-6-4-24-16,-19-2-53 15,-10 3 37 1,-6 3-8-16,-1 1-40 0,3 3-48 15,2-1-430-15</inkml:trace>
  <inkml:trace contextRef="#ctx0" brushRef="#br1" timeOffset="130234.1108">22538 6588 446 0,'0'0'68'0,"0"0"52"0,0 0-48 15,0 0-31-15,0 0 69 16,0 0-76-16,-1-10 31 15,1 10 29-15,0 0-72 16,0 0 59-16,0 0-45 16,0 0-25-16,-2 0 37 15,0 0-48-15,1 0 0 16,-4 1 0-16,-4 18 2 16,-2 7-2-16,-8 6 32 15,-3 6-30-15,-6 3 42 16,-7 6-33-16,-4 3-11 0,-3 4 0 15,0 1 28-15,2-1-28 16,1-2 0-16,0-3 2 16,-1-4-13-16,4-5 11 15,2-3 0-15,1-5 0 16,5-4-3-16,3-7-14 16,5-2 15-16,8-9-71 15,4-2 12-15,7-5-160 16,1-3-22-16,0 0-111 15</inkml:trace>
  <inkml:trace contextRef="#ctx0" brushRef="#br1" timeOffset="130592.2357">21953 7270 719 0,'0'0'85'0,"0"0"-80"15,0 0 45-15,0 0 6 16,0 0-8-16,-92 45 35 16,62-24-38-16,3 3-14 15,5 6-16-15,5 2 3 16,9 2-22-16,3 0 4 16,5 0 0-16,0-2-16 15,12-3 16-15,12-6 0 0,6-4 3 16,6-10 14-16,1-5-17 15,-5-4 0-15,-5 0 11 16,-9-12-15-16,-6-5 4 16,-10-2 0-16,-2-3 0 15,-16 0-45-15,-14 3-1 16,-5 4-12-16,-4 7-13 16,2 6 64-16,4 2-47 15,11 0-60-15,6 7-181 16</inkml:trace>
  <inkml:trace contextRef="#ctx0" brushRef="#br1" timeOffset="130976.4889">21761 7585 684 0,'0'0'12'16,"0"0"6"-16,0 0 16 15,22 75 26-15,-11-47 57 16,1 4-68-16,0 8 68 16,-1 4-62-16,-4 9-5 0,-1 6 25 15,-3 8-62 1,-3 13 9-16,0 1-3 0,0 1 3 15,0-2-9-15,0-8-13 16,0 3 2-16,0-8-3 16,4-5 6-16,1-7-5 15,0-6 0-15,-2-6 13 16,-1-7-16-16,0-12 3 16,3-8-29-16,0-5 9 15,2-3-119-15,1-6-127 16,-5 0-87-16</inkml:trace>
  <inkml:trace contextRef="#ctx0" brushRef="#br1" timeOffset="131322.0308">21845 8831 1056 0,'0'0'82'15,"0"0"-50"-15,0 0 29 16,-107 30-49-16,75-7 33 15,3 7-26-15,5 3-10 16,8 3 30-16,10 0-30 16,6 1-9-16,0-4 0 15,8-4 9-15,8-3-14 16,5-5 5-16,1-5-1 16,2-7-23-16,1-8 12 15,2-1 10-15,-3-15-10 0,-4-16-21 16,-3-10 30-16,-10-4-21 15,-7 3-11-15,0 6 20 16,-6 9 4-16,-11 12 11 16,1 7-7-16,-4 7-14 15,1 1 1-15,2 0-109 16,4 9-27-16,6 5-57 16,5 2-323-16</inkml:trace>
  <inkml:trace contextRef="#ctx0" brushRef="#br1" timeOffset="131777.5466">21846 8937 574 0,'0'0'294'0,"0"0"-183"16,0 0-83-16,0 0-15 0,0 0 89 15,0 0-33-15,76 85 2 16,-34-42-11-16,11 9-59 16,10 12 37-16,7 4-38 15,9 7 12-15,4-5-10 16,2-2 1-16,-1-1-3 16,-2-1 1-16,-10-4 26 15,-11-7-25-15,-12-10-2 16,-17-9-2-16,-13-12-23 15,-10-9 9-15,-8-8-19 16,-1-7 16-16,0 0-85 16,-13-21-57-16,-2-6-320 15</inkml:trace>
  <inkml:trace contextRef="#ctx0" brushRef="#br1" timeOffset="132107.2469">22781 9679 1195 0,'0'0'52'16,"0"0"-52"-16,-92 3 18 15,52 21-23-15,2 2 5 16,7 8 0-16,10 3 41 16,10 1-39-16,10 2 22 15,1-2-24-15,3-6 16 0,16-2-18 16,7-8 2-16,3-5 0 15,3-9-16-15,4-5 14 16,0-3 0-16,-2-14 1 16,-7-14-24-16,-7-8 14 15,-10-5 11-15,-10-5-10 16,0-1 1-16,-19 2-35 16,-7 3-1-16,-1 7 7 15,-1 3-53-15,10 6-3 16,6-1-92-16,12-2-375 15</inkml:trace>
  <inkml:trace contextRef="#ctx0" brushRef="#br1" timeOffset="132895.9778">23296 7903 651 0,'0'0'91'16,"0"0"-3"-16,0 0-27 16,0 0-5-16,0 0 56 15,0 0-87-15,-35 12-9 16,-1 5 27-16,-11 9-28 16,-8 7 14-16,-3 7-29 15,-5 2 13-15,-1 0-18 0,-2 0 6 16,-4 0-1-16,-1-3 0 15,2 0 14-15,3 1-14 16,5-2 0-16,1 2 5 16,1-4-27-16,-2-3 22 15,-4-2 0-15,4-5-3 16,5-4 11-16,7-4-8 16,13-4 0-16,10-4 8 15,10-3-30-15,6-1 22 16,8-3-3-16,2-1-4 15,0-2-99-15,2 1 32 16,21-1-3-16,9 0-76 16,8-1-164-16</inkml:trace>
  <inkml:trace contextRef="#ctx0" brushRef="#br1" timeOffset="133503.6676">23417 7872 592 0,'0'0'56'0,"0"0"-42"15,0 0 76-15,0 0 4 16,107 106-27-16,-65-56 28 15,3 6-58-15,4 3 67 16,-1 2-54-16,1-2-40 16,-3-2 21-16,-3-4-29 15,-6-2-2-15,-2-5 0 16,-8-9 27-16,-6-8-27 16,-8-8 0-16,-4-6 6 15,-5-6-18-15,-4-5 12 16,2-4-31-16,-2 0-11 15,6 0-110-15,1 0-15 0,5 0-307 16</inkml:trace>
  <inkml:trace contextRef="#ctx0" brushRef="#br1" timeOffset="133835.7432">24137 8598 789 0,'0'0'119'0,"0"0"-74"15,0 0 15-15,-101 28 21 16,66-11-24-16,6 1 7 0,5 2-55 16,9 2 0-16,9 4-7 15,3-1 30-15,3-1-38 16,7 0 6-16,11-4 0 16,7-4-5-16,2-8 5 15,2-6 0-15,-5-2 0 16,-1 0 2-16,-9-10-6 15,-7-12 4-15,-5-2 0 16,-2-3-25-16,0-5 7 16,-12 4 18-16,-6 1-7 15,1 5 5-15,6 6-1 16,5 8 3-16,6 2-50 16,0 2-79-16,6-3-120 15,18-2-154-15</inkml:trace>
  <inkml:trace contextRef="#ctx0" brushRef="#br1" timeOffset="134387.0136">24504 7864 565 0,'0'0'152'15,"0"0"-131"-15,0 0 74 0,0 0-38 16,0 0-48-16,0 0 7 15,18 31-14-15,3 6 101 16,4 9 0-16,3 8-70 16,1 2 16-16,-1 0-34 15,0-1-3-15,-3-4 14 16,-2 0-26-16,0-3 0 16,-3 0 8-16,-3-3 7 15,-2-5-15-15,-5-6 0 16,-1-5-2-16,1-9-19 15,-2-4-25-15,0-7-113 16,-1-5-28-16,2-4-246 16</inkml:trace>
  <inkml:trace contextRef="#ctx0" brushRef="#br1" timeOffset="134726.6077">24926 8574 726 0,'0'0'173'0,"0"0"-95"15,0 0-24-15,-80 0 101 16,51 8-101-16,1 2-6 16,1 2-16-16,2 6-20 15,7 2 7-15,0 2-19 16,9 2 0-16,3 0-13 16,6 0 13-16,0-3 0 0,6-1 0 15,15-3-8 1,1-4 0-16,5-9-3 0,-2-1-11 15,1-3 13-15,-6-3-18 16,-3-14 10-16,-10 0 16 16,-7-6-26-16,0 1 14 15,-8 2 12-15,-15 4 0 16,-6 5-25-16,-3 5 24 16,-4 5-3-16,-3 1-29 15,2 0-159-15,2 0-43 16,5 7-364-16</inkml:trace>
  <inkml:trace contextRef="#ctx0" brushRef="#br1" timeOffset="135102.4376">24091 8674 178 0,'0'0'525'0,"0"0"-468"0,0 0-37 16,0 0 9-1,0 0 31-15,0 0 21 0,40 33 23 16,-8-21-67-16,8 1 37 16,5 1-57-16,5-2 0 15,2-2-18-15,-1 0 1 16,0-3 0-16,-8-3 0 16,-7 1-36-16,-12-2-48 15,-9-3-88-15,-14 0-93 16,-1 0-345-16</inkml:trace>
  <inkml:trace contextRef="#ctx0" brushRef="#br1" timeOffset="135887.4483">22692 9597 166 0,'0'0'167'0,"0"0"-113"15,0 0 20-15,0 0 62 16,0 0-18-16,0 0-13 16,-14 29-32-16,14-29-20 15,0 0 85-15,5 0-67 16,14-4-2-16,11-11-14 16,13-8-55-16,5-4 41 15,6-7-36-15,7-7-1 0,8-8 17 16,8-11-18-16,6-3-3 15,3-7 0-15,-4 4 11 16,-5 11-16-16,-11 14 5 16,-8 9 0-16,-9 8-7 15,-3 6 18-15,-7 3-11 16,-6 2 0-16,-8 1 3 16,-2 2-7-16,-11 3 4 15,2-1 0-15,-3 1-21 16,-6 3 10-16,3 1-27 15,-6 1-16-15,-2 2-99 16,0-1-2-16,0-3-108 16</inkml:trace>
  <inkml:trace contextRef="#ctx0" brushRef="#br1" timeOffset="136789.1721">21996 7536 491 0,'0'0'287'0,"0"0"-202"16,0 0-80-16,0 0 20 16,0 0-18-16,84-14-7 15,-45 14 50-15,9 0-34 16,8 14 49-16,9 3-35 15,8 3-22-15,2 2 16 16,3-2-24-16,1 0 0 16,1-3 3-16,0-1 14 15,-3-2-18-15,-8-1 1 0,-9-4 0 16,-9 0-10-16,-7-4 10 16,-9-1 0-16,-9 1-2 15,-6-4 9-15,-10 0-7 16,-1 2 0-16,-3-3 10 15,0 0-23-15,-2 0 13 16,1 0-11-16,-1 0-10 16,3 3-113-16,1 0 16 15,-1-1-113-15</inkml:trace>
  <inkml:trace contextRef="#ctx0" brushRef="#br1" timeOffset="138050.9192">24104 8821 738 0,'0'0'4'16,"0"0"-4"-16,0 0 0 15,0 0 7-15,-16 99 37 16,11-55-19-16,-1 11 32 15,-5 11 49-15,-5 9-46 16,-1 6 21-16,-7 2-27 16,-2 4-46-16,-6 5 45 15,1-2-50-15,-2 2 4 16,1-5 23-16,0-3-11 16,0 1-10-16,-1-5-9 15,-2-2 20-15,5-6-15 0,4-8-5 16,8-11 0-16,2-8 2 15,6-9 14-15,6-9-16 16,2-8 0-16,2-7-35 16,0-6 2-16,10-3-141 15,7-3-120-15,0 0-235 16</inkml:trace>
  <inkml:trace contextRef="#ctx0" brushRef="#br1" timeOffset="138376.1173">23612 10473 789 0,'0'0'162'15,"0"0"-4"-15,0 0-150 16,-81 25-6-16,58-6 61 16,2 3-55-16,6 4 37 15,5 3-34-15,5 5-7 16,5 0 13-16,0 0-10 15,10-3-7-15,10-4 0 16,7-7 6-16,1-8-7 16,9-5 1-16,-2-7-2 15,-5 0-20-15,-5-11 18 16,-6-10 4-16,-8-10-6 16,-10-5-8-16,-1-3 13 15,-12-1-18-15,-16 4-37 16,-7 8 43-16,-2 6-51 0,-5 10-19 15,1 5-21-15,-1 0-215 16</inkml:trace>
  <inkml:trace contextRef="#ctx0" brushRef="#br1" timeOffset="138775.1264">22769 9910 796 0,'0'0'26'0,"0"0"98"16,0 0-114-16,0 0-6 16,0 0 101-16,0 0-95 15,6-20-2-15,8 24-8 16,8 17 23-16,12 12-9 16,8 6 1-16,7 5-6 15,8 0 25-15,1-1-27 0,2-2-7 16,-1-2 0-1,-5-2 19-15,-8-4-43 0,-7-7 11 16,-9-2-139-16,-6-14-43 16,-6-10-363-16</inkml:trace>
  <inkml:trace contextRef="#ctx0" brushRef="#br1" timeOffset="139540.375">24988 8993 100 0,'0'0'536'16,"0"0"-435"-16,0 0-47 16,0 0-23-16,0 0 58 15,0 0-27-15,0-34-17 16,0 34-45-16,-2 25-27 15,-10 17 27-15,-4 21 38 16,-4 13-24-16,-4 8 61 16,-3 6-55-16,1 2 23 15,-2 0-7-15,2 0-22 16,-1-5 17-16,2-3-27 16,-1-2 0-16,4-6 26 15,4-6-24-15,2-7-6 0,5-8 0 16,3-6 22-16,0-11-22 15,5-6 0-15,1-9 4 16,2-3-25-16,0-4 10 16,0-4-63-16,13-3-109 15,-2-5-226-15</inkml:trace>
  <inkml:trace contextRef="#ctx0" brushRef="#br1" timeOffset="139893.129">24543 10460 266 0,'0'0'491'0,"0"0"-402"16,0 0-71-16,0 0 77 16,-71 72-42-16,58-49 24 15,0 1-24-15,7 1-44 16,4 3 24-16,2 0-31 15,0-1 11-15,5-4-12 16,10-6-1-16,3-4 0 16,1-9-1-16,2-4 17 15,3 0-23-15,-6-7 7 16,-3-12 0-16,-8-5-10 16,-5-5 10-16,-2-2 0 15,0 1-1-15,-12 6-3 16,-9 6-9-16,-4 7 13 0,-5 6-75 15,-3 5 11-15,-3 0-84 16,0 3-19-16,-1 7-347 16</inkml:trace>
  <inkml:trace contextRef="#ctx0" brushRef="#br1" timeOffset="140216.0562">23755 10592 486 0,'0'0'233'0,"0"0"-176"15,0 0 39-15,0 0-21 16,0 0-12-16,0 0 13 15,-17-10-58-15,36 10 10 16,14 0 45-16,17 0-59 16,14 0 46-16,8 0-60 15,2 0 10-15,-2 0-17 16,-9 0 9-16,-3 0-2 16,-11 0 0-16,-9 0-28 15,-9 0-62-15,-8 0-233 16</inkml:trace>
  <inkml:trace contextRef="#ctx0" brushRef="#br1" timeOffset="181349.8717">22480 5511 122 0,'0'0'262'16,"0"0"-257"-16,0 0 34 15,0 0 3-15,0 0 41 16,0 0 24-16,0-41-79 16,0 36 87-16,0 2-41 15,0-1-42-15,0 1 65 16,0 1-64-16,0 2 39 0,0 0-31 16,0 0-23-1,0 0-15-15,0 0-3 0,0 0-6 16,0 12-22-16,0 5 29 15,0 4-1-15,0 4 0 16,0-3 18-16,0 2-19 16,0 0 1-16,0-1 0 15,0 0-3-15,0-1 4 16,0-3-1-16,0 0 0 16,0-2 21-16,0-3-21 15,0-2 0-15,0-5 5 16,0-3-9-16,0 0 8 15,0-4-4-15,0 0 22 16,0 0-13-16,0 0 47 16,0-9-35-16,0-8-4 0,-2-2-17 15,-1-3 1-15,0 0-1 16,-1-2 0-16,1-1 11 16,-1 1-11-16,1 0 0 15,1 0 0-15,1 3-19 16,-1 1 21-16,2 1-2 15,0-1 0-15,0 1 9 16,0 2-15-16,0-2 6 16,0 1 0-16,2-1-21 15,4 2 20-15,1 0 1 16,2 3-3-16,-2 4 4 16,3 1-6-16,1 0 5 15,0 1 0-15,2 0-11 0,2 4 11 16,-2 1 0-16,-1 2-3 15,-1 1 12-15,-2 0-13 16,0 0 4-16,-2 1 0 16,-4 6-29-16,0 2 29 15,-1 1 0-15,-2 3-8 16,0-1 16-16,0 5-11 16,-2-3 3-16,-5 3 0 15,-2-2-24-15,1-1 21 16,3 0 3-16,-2-4-12 15,1-2 2-15,2-3-2 16,-2 2 12-16,-1-4 0 0,2 0-25 16,1 2 25-1,1-2 0-15,0 0-1 0,1 1 4 16,0 0-6-16,2 0 3 16,-1 1 0-16,1 3-19 15,0-2 19-15,0 4 0 16,0 0-6-16,0 0 18 15,0 1-12-15,8-1 0 16,-2 0 2-16,5 2-3 16,1-1 11-16,1-1-10 15,1-1 0-15,0-1 27 16,-1 0-27-16,-1-2 0 0,-3 0 4 16,-2 3-26-1,-4 1-101-15,-3 0-150 0,0-3-382 16</inkml:trace>
  <inkml:trace contextRef="#ctx0" brushRef="#br2" timeOffset="197859.3575">24147 6012 506 0,'0'0'211'15,"0"0"-168"-15,0 0 77 16,0 0-89-16,0 0 9 16,0 0 56-16,0 0-79 15,0-34 62-15,2 27-41 16,0 2-29-16,-1 0 7 16,-1 0-5-16,2 2-11 15,-2 1 19-15,0 2 3 16,0 0 0-16,0 0-22 15,0 0 3-15,0 0-32 0,0 0 26 16,0 0 3-16,-9 7-1 16,1 2 17-16,-2 5-16 15,1 0 0-15,-2 2 0 16,2 1-22-16,3-2 24 16,2 1-2-16,4-2 0 15,0-1 17-15,0-3-17 16,0 3 0-16,0-4 0 15,6 0-16-15,5-4 16 16,-1 0 0-16,2-4-2 16,-1-1 24-16,0 0-22 15,-3 0 0-15,-2 0 5 16,-1 0-17-16,-2-1 12 0,1-4 0 16,1-2 0-16,0 3 24 15,1-1-24-15,0 2 0 16,0 0 2-16,-2-1-21 15,2-1 19-15,0 3 0 16,-1-1-7-16,3 0 26 16,2 2-20-16,-1-1 1 15,1 2-9-15,0 0-7 16,1 0 16-16,1 0 0 16,-3 0-10-16,0 0 8 15,-2 6 2-15,-3 4 0 16,-1 0-10-16,-3 1-13 0,0 2 23 15,0 1 0 1,0-2-13-16,0 1 29 0,0-1-16 16,0 0 0-16,0-2 8 15,0-2-18-15,-4-2 10 16,1 1 0-16,-1-3 2 16,-1 0 11-16,2 0-13 15,-1 2 0-15,1 1-41 16,1 0-98-16,-1-4-175 15</inkml:trace>
  <inkml:trace contextRef="#ctx0" brushRef="#br2" timeOffset="199225.6423">21279 7141 70 0,'0'0'666'16,"0"0"-562"-16,0 0-64 15,0 0 47-15,0 0 36 16,0 0-76-16,-9-31 27 16,5 28-50-16,-4 3-24 15,1 0 25-15,-4 0-21 16,-2 3-4-16,-2 9 0 15,0 3 24-15,-4 4-24 0,2 0 0 16,1 2 5-16,4 1-13 16,2-2 9-16,5-1-1 15,4-1 0-15,1-2 18 16,0-3-28-16,0-4 10 16,4-1 0-16,8-5-8 15,5-3 20-15,2 0-12 16,-1 0 0-16,1-2 28 15,-3-7-27-15,-5 2-1 16,-4 3 0-16,1-2-15 16,-2 2 18-16,-3 0-3 15,1 1 0-15,1 3 17 0,1-3-18 16,1 0 1 0,4 2 0-16,-4 1-19 15,2 0 19-15,-2 0 0 0,-1 0-5 16,-1 4 14-16,-2 9-11 15,0 0 2-15,-3 4-1 16,0 3-21-16,0-2 22 16,0 0 0-16,-6 1-6 15,-2-2 23-15,0-2-17 16,-1 0 0-16,3-1 4 16,-1-1-27-16,4-1-2 15,3-1-75-15,0-5-80 16,0-5-222-16</inkml:trace>
  <inkml:trace contextRef="#ctx0" brushRef="#br0" timeOffset="216591.8879">22548 5448 610 0,'0'0'32'16,"0"0"-28"-16,0 0 87 0,0 0-26 15,0 0-5-15,0 0 4 16,-5-46-59-16,5 39 53 15,-2-2-8-15,2-2-49 16,0 5 90-16,0-4-78 16,0 1 8-16,0 3 8 15,0-3-15-15,0 3 18 16,-1-1-30-16,1 1 14 16,0-2-15-16,-2 0 3 15,2 4-4-15,-1-1 0 16,-1 0 27-16,0 2-27 15,1 1 0-15,1 2 2 0,0 0-11 16,0 0 9-16,-3 0 0 16,0 0-3-16,-1 10 11 15,-2 7-11-15,1 6 3 16,1 1 0-16,-1 3 1 16,2 0 7-16,-4 3-8 15,1 3 0-15,-2-1 38 16,-1 1-29-16,1-2-9 15,2-4 3-15,-1-5-3 16,3 0 4-16,3-5-4 16,-1-2 0-16,2-4 26 15,0-5-26-15,0-3 0 16,0-3 2-16,0 0 7 16,0 0 10-16,0 0-10 15,0-9 19-15,2-7 2 0,3-6-24 16,0-5-6-16,0-4 0 15,2-3-19-15,-3-2 19 16,2-1 0-16,2-1-2 16,-3 1 8-16,5 3-11 15,-3 2 5-15,-1 2-3 16,0 3-31-16,0 3 34 16,0 4 0-16,2 1 0 15,-1 4 15-15,5 2-20 16,-2 2 5-16,6 0-3 15,1 3-26-15,2 2 29 0,1 4 0 16,1 0-3-16,-6 2 20 16,0 0-17-16,-3 0 0 15,-4 12-3-15,-2 0-31 16,-2 4 34-16,-4 4 0 16,0 2-11-16,0 0 16 15,0 1-5-15,-11 0 0 16,-5 1 6-16,0-2-30 15,-1-2 24-15,-2-3 0 16,-2 0-15-16,1-1 18 16,3-4-10-16,0-2 7 15,5-2-17-15,3-4-8 0,3-1 20 16,3 0 5 0,1-3-21-16,2 2 31 0,0-2-10 15,0 0 0-15,0 3-4 16,0 1-12-16,0 5 16 15,0 1 0-15,4 4-9 16,3-1 28-16,5 4-19 16,0-3 8-16,2-2 10 15,2 4 3-15,0-5-21 16,4-1 0-16,0 2-2 16,2 2 4-16,0 1-4 15,-1-1-56-15,-2 0-318 16</inkml:trace>
  <inkml:trace contextRef="#ctx0" brushRef="#br0" timeOffset="218266.6467">24683 7374 697 0,'0'0'129'16,"0"0"-104"-16,0 0 14 15,0 0-2-15,0 0-16 16,0 0-13-16,1 12 4 16,2 5 21-16,-3 4 41 15,2 1-69-15,-2 3 10 16,0-1 12-16,0 1-7 15,0-5 6-15,0-1-26 0,0-3 14 16,0-4-18-16,0-3 4 16,0-2 0-16,0-4-1 15,0-3 30-15,1 0-29 16,-1 0 6-16,0-2 7 16,0-13-5-16,0-4-6 15,2-5-2-15,1-2 0 16,1-2 16-16,1 0-16 15,0-3 0-15,0 1 1 16,0 1-21-16,-1 2 23 16,2 2-3-16,0 2 0 15,4 3 12-15,0 4-12 0,-1 1 0 16,2 5 1 0,1 0-21-16,1 2 20 0,3 4 0 15,-3 1-7-15,4 2 23 16,-4 1-17-16,0 0 1 15,-2 0-1-15,-2 9-28 16,-3 3 29-16,1 3 0 16,-4 2-3-16,-3 3 7 15,0 1-4-15,0 1 0 16,-3-3-1-16,-7 1-22 16,-4-1 23-16,1-5 0 15,-3 0-5-15,2-3 17 16,-2-3-12-16,1 0 0 15,0-2-9-15,0-1-11 16,5-1 20-16,4 1 0 0,2-2-7 16,3-3 15-16,1 2-8 15,0 1 0-15,0 1 3 16,14 4-2-16,3 0 1 16,4 3-2-16,0 0 19 15,2 0 1-15,-3 3-20 16,-1-2 0-16,-2 0 9 15,-3 3-36-15,-3-4 21 16,-6-1-127-16,-5 0-115 16</inkml:trace>
  <inkml:trace contextRef="#ctx0" brushRef="#br0" timeOffset="219376.3329">23054 7088 116 0,'0'0'590'15,"0"0"-570"-15,0 0-8 0,0 0-12 16,0 0 96-16,0 0-86 16,-6 77 54-16,5-54-11 15,1 2-53-15,-2 0 79 16,1-1-78-16,1-4 10 16,-5-3-11-16,4-5 22 15,-1-7-22-15,1 0 0 16,-1-4 10-16,2-1 17 15,-1 0-21-15,1 0 55 16,0-14-59-16,0-3 30 16,0-9-33-16,0-3 1 15,0-3 0-15,0 1-12 16,6-1 12-16,3 4 0 16,1 5-7-16,-1 7 15 15,0 3-8-15,-3 5 0 0,0 3 3 16,2 4-26-16,0 1 23 15,0 0 0-15,2 0-3 16,4 0 12-16,-4 7-9 16,1 6 0-16,-1 4 0 15,-6-1-25-15,-3 4 25 16,-1-1 0-16,0-1-3 16,-5 0 12-16,-10-3-10 15,2-1 1-15,-4 0 0 16,2-5-33-16,2-3 25 15,1-1 8-15,7-2-18 0,2-1 13 16,0-2 5-16,3 2 0 16,0-2 5-16,0 1-32 15,0 2 27-15,0 1 0 16,0 3-11-16,11 4 31 16,4 3 5-16,4 0-25 15,4 0 16-15,1 1-12 16,1 2-4-16,-4 1-16 15,-8-4-119-15,-5-1-317 16</inkml:trace>
  <inkml:trace contextRef="#ctx0" brushRef="#br0" timeOffset="220520.5757">20981 8649 763 0,'0'0'101'0,"0"0"-101"0,0 0 1 16,0 0 56-16,0 0-20 15,0 0 31-15,21 44-20 16,-14-26-47-16,-6 3 49 16,-1 0-49-16,0-2 14 15,0 1 15-15,0-3-11 16,0-2-18-16,0-4-1 15,0-3 18-15,0-5-19 16,0-2 1-16,0-1 0 16,0 0 59-16,0-4-56 15,0-13 21-15,0-5-24 0,0-8 14 16,0-3-31 0,0-3 17-16,2-4 0 0,6 4-13 15,-1 1 18-15,5 6-5 16,0 4 0-16,2 8-1 15,2 2-5-15,0 6 6 16,4 2 0-16,-1 2-12 16,-2 5 17-16,2 0-5 15,-6 0 0-15,1 3 2 16,-5 8-5-16,-4 4 3 16,0 0 0-16,-2 2-22 15,-3 2 23-15,0 2-1 16,-10 0 0-16,-7-1-1 15,-2-2-3-15,-3-2 4 0,5-3-11 16,1-6-10-16,5 0 5 16,5-4 16-16,0-1-6 15,6-1-11-15,0 1 17 16,0-1 0-16,0 3 0 16,0 0-19-16,0 4 31 15,8-1-12-15,0 3 11 16,6-2 13-16,2 2-10 15,4 0-14-15,-1-2 2 16,2 2-21-16,-3-1-99 16,-6-4-217-16</inkml:trace>
  <inkml:trace contextRef="#ctx0" brushRef="#br2" timeOffset="230498.5084">22229 10031 580 0,'0'0'104'0,"0"0"-3"16,0 0-72-16,0 0 97 16,0 0-28-16,0 0-56 15,0 0 56-15,11-54-69 16,-11 52 20-16,0 0-8 16,0 2-12-16,0 0-5 15,0 0-24-15,0 0 0 16,0 0-16-16,0 0 19 15,-6 0-3-15,-11 7 0 0,-4 7 21 16,-4 1-19-16,1 2-2 16,2 0 0-16,4 2-13 15,5 0 13-15,4-1 0 16,6-2-3-16,3 1 27 16,0-2-28-16,0-2 4 15,13 0 0-15,6-5-12 16,4-3 18-16,3-1-6 15,-2-4 0-15,-4 0 22 16,-2 0-22-16,-6-5 0 16,0-4 6-16,-2-1-17 15,-2 0 15-15,-1-2-4 0,2 0 0 16,-2 0 24-16,4 2-31 16,2 1 7-16,1 4 0 15,2 1-35-15,-2 1 33 16,2 3 2-16,-4 0-2 15,-1 0-14-15,-1 4 10 16,-3 9 6-16,-3 1-15 16,-2 3-13-16,-2 3 26 15,0 1 2-15,0 2-4 16,-7-2 15-16,-5 1-11 16,4-1 0-16,1-1 3 15,1-4-29-15,3-1 26 16,1-1-48-16,2-4-22 0,0-6-190 15,0-4-191-15</inkml:trace>
  <inkml:trace contextRef="#ctx0" brushRef="#br2" timeOffset="232053.5391">23758 8538 320 0,'0'0'171'0,"0"0"-121"16,0 0 57-16,0 0-19 15,0 0-35-15,0 0 65 0,0-1-94 16,0-2 31-16,0 0 58 16,0 3-87-16,0-3 43 15,0 3-50-15,0 0-7 16,0-2 18-16,0 2-24 16,0 0-6-16,-1 0 0 15,-3 0 6-15,-3 0-10 16,-6 5 4-16,-1 9 0 15,-3-2-8-15,1 6 8 16,0-1 0-16,4 0-7 0,3-3 26 16,4 0-19-1,3-2 0-15,2-4 0 0,0-1-28 16,0-3 30-16,13 1-2 16,2-4 0-16,5 1 17 15,-5-2-17-15,1 0 0 16,-6 0 5-16,2 0-31 15,-4 0 29-15,-2 0-3 16,-3-2 0-16,0 1 10 16,0 1-13-16,0 0 3 15,4 0-7-15,-2 0-26 16,2 0 20-16,-2 3 13 16,1 9-11-16,1 2-2 15,-4 2 7-15,-3-1 6 16,0 2 0-16,0-2-34 0,0-2 34 15,-3 1 0 1,-7-2 0-16,-1 0 16 0,-1-2-47 16,0-1 27-16,2-4-164 15,1-2-34-15,3-3-417 16</inkml:trace>
  <inkml:trace contextRef="#ctx0" brushRef="#br2" timeOffset="233445.5959">25211 8520 330 0,'0'0'336'0,"0"0"-293"16,0 0 65-16,0 0-72 15,0 0 1-15,0 0-29 16,-32 0 20-16,18 0-11 16,-3 6 24-16,0 2-12 15,1 3 29-15,-1 0-44 0,7 0 2 16,1-1-16-16,4 3 29 15,2 0-29-15,3-1 0 16,0-3 4-16,0 2-2 16,0-3 6-16,10 0-8 15,2 1 0-15,4-4 32 16,1 1-33-16,1-1 1 16,-4-3 0-16,2-1 0 15,-4 1 1-15,-3-2-1 16,2 1 0-16,-3-1 18 15,1 1-18-15,3-1 0 16,1 0 0-16,4 2-14 16,1 1 14-16,-2-1 0 15,2 3 0-15,-2 2 12 16,0 1-12-16,-5-2 0 16,-2 4 0-16,-3 2-30 0,-2 0 22 15,-4 3 8-15,0 2-14 16,0 0 25-16,0 2-11 15,-8-2 0-15,0-2 6 16,-1-2-25-16,0-2 24 16,0-1-5-16,0-1 0 15,2-1-23-15,-2-1-4 16,6-2-91-16,3-5-104 16,0 0-353-16</inkml:trace>
  <inkml:trace contextRef="#ctx0" brushRef="#br0" timeOffset="242450.9339">23230 10800 439 0,'0'0'106'0,"0"0"-3"15,0 0-25-15,0 0 29 16,0 0-88-16,0 0 68 16,0-24-4-16,0 24-59 15,0 0 62-15,0 0-75 16,0 0-11-16,0 0 0 15,-1 3-8-15,1 14 4 16,0 6 4-16,0 2 0 0,0 4-6 16,0 1 6-16,0-2 0 15,1 2 0-15,2-2 37 16,0-5-37-16,-1-2 0 16,1-3 2-16,-3-5-19 15,0-1 23-15,0-4-6 16,0-5 0-16,0-2 22 15,0-1-22-15,0 0 0 16,0 0 11-16,0 0 28 16,0-12-39-16,0-8 0 15,0-1 0-15,0-2 29 16,0 0-29-16,0-2 0 16,0-1 0-16,4-1-37 15,-1 2 35-15,4 2 2 0,1 3-6 16,0 3 22-16,1 3-21 15,1 5 5-15,-3 2-9 16,1 4-27-16,-2 0 36 16,4 3 0-16,-1 0-4 15,0 0 16-15,3 0-12 16,-2 9 0-16,0 2 2 16,0-2-27-16,-1 6 25 15,-3 0 0-15,-3 0-6 16,-3 1 7-16,0-3-9 15,0 2 8-15,-3-1 0 0,-11-3-31 16,-3 0 31 0,0 0 0-16,-1-5-12 0,3 0 17 15,1-1-9-15,7-2 4 16,3-3-11-16,2 0-11 16,2 0 22-16,0 0 0 15,0 0-18-15,0 2 24 16,0-1-6-16,0 2 0 15,3 1 7-15,9 0-13 16,5 4 6-16,2 0 0 16,5 2 4-16,4-2 18 15,1 1-22-15,0-1 0 16,-2-1-26-16,-1-1 9 16,-2-5-198-16,-5-1-448 0</inkml:trace>
  <inkml:trace contextRef="#ctx0" brushRef="#br3" timeOffset="257026.6089">24601 10875 122 0,'0'0'151'15,"0"0"16"-15,0 0-104 16,0 0 1-16,0 0 101 16,0 0-118-16,0 0 28 15,0 0-5-15,0 0-65 0,0 0 78 16,0-2-35 0,0 2-26-16,0 0 18 0,0 0-20 15,0 0-20-15,0 0 0 16,0 7-24-16,3 7 12 15,-2 10 12-15,2 4 0 16,-1 4 11-16,1 4 8 16,0 0-19-16,0 1 0 15,3-1 21-15,-5-3-11 16,2-4-10-16,-1-7 1 16,-1-6 0-16,-1-1 11 15,2-7-12-15,-2-4 0 16,1-2 22-16,-1-2-22 15,0 0 3-15,0 0 4 16,0 0 39-16,0 0-36 0,2-9 6 16,-2-5-16-1,1-3 14-15,1-3-20 0,-1-4 6 16,1-1 0-16,-2 0-23 16,1 0 25-16,1 0-2 15,-2 4 0-15,5-1 6 16,-2 5-13-16,0 1 7 15,1-1 0-15,0 2-30 16,1-2 30-16,1 2 0 16,2-2-3-16,0 3 12 15,-1 0-13-15,3 2 4 16,1 4 0-16,0-2-23 16,2 6 27-16,-2 1-4 15,1 1 0-15,4 1 10 0,-2 1-13 16,2 0 3-16,-2 0 0 15,5 0-20-15,-6 7 22 16,0 3-2-16,-5 1 0 16,-4 3-5-16,-4 2-3 15,0 0 8-15,0-2-9 16,-10 2-31-16,-7-1 40 16,-2-2 0-16,-2-2 0 15,1 0 19-15,3-3-20 16,4-2 1-16,3-3 0 15,8-2-9-15,0 1 9 16,2-2 0-16,0 0-2 16,0 0 32-16,0 0-30 0,2 0 0 15,8 0 0 1,5 0-16-16,2 0 21 0,3 0-5 16,-1 1 0-1,2 4 15-15,-1 2-15 0,1 0 0 16,-3 3 2-16,-2 3-23 15,-5 1 21-15,-4 2 0 16,-5 1-6-16,-2 2-5 16,0-2 3-16,-12-1 8 15,-8-2 0-15,1 0-20 16,-4-3 23-16,1 1-3 16,-1-4 0-16,1 0 25 0,4-2-25 15,2-2 0-15,1 0 6 16,5-1-22-16,-4 0 16 15,3-1 0-15,0-2 0 16,-6 0-24-16,-1 0-68 16,-6 0-226-16</inkml:trace>
  <inkml:trace contextRef="#ctx0" brushRef="#br3" timeOffset="290770.9718">24535 11757 419 0,'0'0'50'0,"0"0"50"16,0 0-10-16,0 0-71 15,0 0 84-15,0 0-65 0,0 0-32 16,-3 0 31-16,3 0-26 16,0 0-11-16,0 0 9 15,0 0 28-15,0 0-31 16,0 0-5-16,0 0 14 15,0 0 12-15,0 0-27 16,0 0 0-16,6 1-1 16,9 1 29-16,6 1-30 15,4 2 2-15,2-2 0 16,0-1-16-16,-1 0 16 16,1 0 0-16,-1-2-7 15,1 0 38-15,0 0-31 16,-2 0 0-16,-1 0-7 0,-3 0-24 15,1 0 6 1,-2 0-38-16,-2-3-17 0,-6 0-189 16</inkml:trace>
  <inkml:trace contextRef="#ctx0" brushRef="#br3" timeOffset="291105.6676">24573 11804 350 0,'0'0'10'0,"0"0"6"16,0 0-13-16,0 0 46 16,0 0 21-16,110 29-59 15,-77-24 74-15,1-3-66 16,0 1-15-16,-1-2 9 16,0-1-4-16,-2 3-9 15,-2-1 0-15,-4-2-180 16,-8 0-279-16</inkml:trace>
  <inkml:trace contextRef="#ctx0" brushRef="#br1" timeOffset="393637.1874">10304 1330 366 0,'0'0'132'0,"0"0"-85"16,0 0 47-16,0 0-25 16,0 0-5-16,0 0 44 15,0 0-61-15,0 0 1 0,0 0 22 16,0-5-37-16,0 3 23 15,0-2-44-15,0 1 7 16,0 0 46-16,0-2-53 16,0 0-12-16,0 1 0 15,0 1 28-15,0 1-31 16,0 1 3-16,3-4 0 16,2 3-8-16,-2 0 8 15,2 1 0-15,3 1 0 16,2 0 5-16,1 0-6 15,1 0 1-15,4 5 0 16,1 6-23-16,-2 3 29 0,1 0-6 16,-1-2 0-16,0 5 11 15,-2-2-17-15,-1 2 6 16,-4 3 0-16,-5 0-22 16,1 3 22-16,-4-2 0 15,0 1-2-15,0 1 10 16,0-2-11-16,0 1 3 15,-6-1 0-15,-3-1-17 16,0-6 27-16,-1 1-10 16,0-1 0-16,-4-2 10 15,2 0-10-15,-4-1 0 16,2-2 1-16,-1 2-15 16,2-3 18-16,2-1-4 15,3 0 0-15,1-2 13 16,3 0-16-16,1-2 3 0,0-1 0 15,1 0-11-15,2-2 12 16,0 0-1-16,0 0 0 16,0 0 14-16,0 0-19 15,0 0 5-15,0 0 0 16,0 0-7-16,0 0 7 16,0 0 0-16,0 0-8 15,0 0 19-15,2 5-21 16,8 0 10-16,5 3 0 15,-3 4-14-15,0 0 14 16,2 0 0-16,-4 4 0 16,-4080 0 9-16,8161 2-14 15,-4085 1 5-15,0 1 0 16,-2 4-28-16,1-2 23 0,-4 2 5 16,-1 1-5-16,0-1-1 15,0-1 6-15,0 0 0 16,0 1 3-16,-10-2-20 15,4 1 17-15,-2 0 0 16,1-1-1-16,-2-1 14 16,0-3-14-16,0 0 1 15,-1-1 0-15,-2-2-17 16,1-1 17-16,-2-3 0 16,-2 0 0-16,-3-3 19 15,-2-3-20-15,1 2 1 16,0-4 0-16,5 0-8 15,0 0 8-15,2-1-4 0,-3-2-71 16,3 0-242-16</inkml:trace>
  <inkml:trace contextRef="#ctx0" brushRef="#br1" timeOffset="866102.7296">1314 3091 896 0,'0'0'0'15,"0"0"0"-15,0 0 9 16,0 0 1-16,0 0-7 0,0 0-3 15,0 0 0-15,80 5 3 16,-18 2 8-16,17 0-11 16,11 4 14-16,7-2-7 15,8 2 9-15,6-3-14 16,11-2 2-16,9-2 64 16,7-4-26-16,8 0-7 15,0 0-2-15,0-7-32 16,-7-3 11-16,-11-2-4 15,-19 3-7-15,-19 4 59 16,-23-1-56-16,-23 6-4 16,-21-1 6-16,-8 1 7 15,-12 0-13-15,-2 0 0 16,-1 0 0-16,0 0-3 0,0-2 3 16,0 2-1-16,3 0-7 15,6 0-143-15,9-1-139 16,12-9-176-16</inkml:trace>
  <inkml:trace contextRef="#ctx0" brushRef="#br1" timeOffset="867250.2131">4139 3165 685 0,'0'0'38'15,"0"0"-38"-15,0 0 24 16,0 0 2-16,0 0-26 16,0 0 11-16,-9-13-15 0,21 20 4 15,17 12 0-15,10 5 23 16,13 8-16-16,9 0 21 16,9 6-27-16,10-1 5 15,8-1 41-15,8 1-45 16,6 0 9-16,11-1 27 15,11-3-24-15,13-3 4 16,12-2-18-16,15 0 11 16,2 1-12-16,10 0 1 15,-5 3 0-15,2-1 25 16,0-2-20-16,-2-4 24 16,-1-8-29-16,7-2 11 15,-3-6 41-15,1-3-50 0,-5-3 3 16,1-3 17-1,-5 0-19-15,2-7 11 0,-2-12-14 16,1-5 0-16,-1-5 5 16,-5-5-5-16,-6-7 0 15,-5-5 4-15,-9-5 1 16,-4-2 1-16,-7 6-6 16,-8 0 0-16,-4087 3 5 15,8155 3-5-15,-4090 5 0 16,-7-1 10-16,-11 8-8 15,-12 2 10-15,-14 1-12 16,-9 4 8-16,-7-1 26 16,-9 3-34-16,-7 2 0 15,-1 1 25-15,-6 1-17 0,-3 6 12 16,-1 0-20-16,-7 6 0 16,0 1-6-16,-3 1 6 15,-3 2 0-15,2 0-7 16,-2 0-4-16,0 0-37 15,0-1-143-15,-4-7-142 16</inkml:trace>
  <inkml:trace contextRef="#ctx0" brushRef="#br1" timeOffset="867603.3221">9638 2894 1025 0,'0'0'5'16,"0"0"0"-16,0 0 6 15,0 0-12-15,0 0 1 16,0 0 0-16,67-3 49 16,-5-4-46-16,13 0 7 15,2 3 22-15,-1 4-29 16,-9 0 13-16,-10 1-16 15,-9 14 0-15,-10 10 29 16,-9 7-29-16,-8 9 0 16,-11 6 13-16,-10 3-8 0,0 3 33 15,-24-5-16-15,-8 1-21 16,-4-3 37-16,-3-1-38 16,5 1 0-16,1 2-7 15,12 3-20-15,8-7-186 16,7-8-383-16</inkml:trace>
  <inkml:trace contextRef="#ctx1" brushRef="#br1">5755 15949 0</inkml:trace>
  <inkml:trace contextRef="#ctx0" brushRef="#br1" timeOffset="898916.7407">3911 16109 581 0,'0'0'432'0,"0"0"-410"0,0 0-22 16,0 0 0-16,0 0 17 15,0 0 14-15,0 0 34 16,-16 15 7-16,16-15-8 16,0 0 22-16,0-8-30 15,0-13-29-15,4-12 6 16,5-7-33-16,3-9 0 16,5-4-1-16,2 0 10 15,5 5-9-15,0 6 0 16,1 14 0-16,-3 10-9 15,1 9 9-15,-1 6-3 16,1 3-3-16,3 0 7 16,6 15-5-16,1 7 1 15,1 5 3-15,-4 3-8 0,-3 5 8 16,-10-2 0-16,-6 3-2 16,-7-3 9-16,-4-4-10 15,0-5 3-15,0-5 0 16,-3-10-5-16,0-3 8 15,3-6-3-15,0 0 7 16,0 0-5-16,0-3 19 16,3-16-21-16,12-10 3 15,2 2-6-15,-1 8 5 16,-7 9-2-16,-1 8 0 0,2 2-5 16,5 0 2-1,6 13 0-15,5 5 3 0,3 2-2 16,-2-1 2-16,1-1 0 15,4-2-3-15,3-2 11 16,7-2-17-16,7-4 9 16,5-8-112-16,0 0-148 15,-2-25-710-15</inkml:trace>
  <inkml:trace contextRef="#ctx0" brushRef="#br1" timeOffset="899312.3083">5049 15899 995 0,'0'0'76'0,"0"0"-50"0,0 0-26 15,0 0 0-15,0 0 75 16,0 0-48-16,-19 4-1 16,47-4-13-16,14 0 0 15,8-16 18-15,0-4-29 16,-10-2-2-16,-13-3 0 15,-12-2 2-15,-11-1-3 16,-4 1 1-16,0 1 0 16,-15 5-1-16,2 4 1 15,1 8 0-15,6 3 19 16,6 1-18-16,0 3 17 16,16 2-18-16,10 0 0 0,10 7-22 15,-3 14 22-15,5 6 0 16,-6 4-8-16,-9 1 16 15,-10 3 1-15,-13 5-4 16,0-4-4-16,-17 2 38 16,-8-6-35-16,-1-4-3 15,4-2-1-15,10-2-12 16,8-8-97-16,4-10-342 16</inkml:trace>
  <inkml:trace contextRef="#ctx0" brushRef="#br1" timeOffset="900477.0061">6404 15379 859 0,'0'0'48'0,"0"0"113"15,0 0-68-15,0 0 5 16,0 0-54-16,0 0-44 16,-64-20 27-16,25 41-27 15,0 6 0-15,2-1 7 0,10 4 2 16,9-1-13-16,12 1 4 15,6 1 0-15,0-1-4 16,21 3 4-16,4 1 0 16,10 0 8-16,2 0-4 15,-8-1-5-15,-6-2 1 16,-13 0 0-16,-10-1-5 16,-1-3 10-16,-27 0-5 15,-2-4 5-15,0-3-3 16,9-8 10-16,9-6-12 15,10-5 1-15,2-1-1 16,8-3 0-16,25-16 0 16,13-7 7-16,8-6-3 0,0 3-8 15,-3 2 2-15,-11 6 2 16,-10 3-2-16,-7 4 2 16,-11 2 0-16,0 5-2 15,-3-3 7-15,-1 1 3 16,3-1-8-16,3 0 0 15,2-4-5-15,-1 2 5 16,0-1 0-16,-5 0 0 16,-2 7 7-16,-5 2-10 15,-3 4 3-15,0 0-5 16,-3 13-12-16,-9 7 17 16,-3 4-1-16,5 1-7 0,5-1 16 15,5-2-14-15,0-3 6 16,8-3 0-16,14-6 3 15,5-6-3-15,4-4 0 16,3 0 1-16,-2-4 6 16,-7-12-7-16,-2-4 0 15,-5-1 0-15,-5-4-3 16,-3-1 3-16,-8-2 0 16,-2 3-5-16,0-3 10 15,0 6-4-15,0 1-1 16,0 1 2-16,10 2-12 15,11 2 10-15,4 5 0 16,8 3 0-16,0 5 1 0,0 3-10 16,-3 0 7-1,-5 1 2-15,-5 11-14 0,-6 3 14 16,-6 1-4-16,-2 4 0 16,-6 0 8-16,0 4-7 15,0-2 3-15,0 1 0 16,-6-3-2-16,0 1 2 15,6-1 0-15,0-3 1 16,3-2 9-16,12-4-9 16,4-3-1-16,7-5 0 15,2-3 2-15,2 0-2 16,-2 0 0-16,0-13 6 16,-2-3 4-16,-8-3-9 15,4-4-1-15,-1-3 0 0,-4 0 1 16,2 3-1-1,-4 2 0-15,-5 10 0 0,-4 5 8 16,-3 6-13-16,-3 0 5 16,0 12 0-16,0 11-15 15,0 9 15-15,0 0 0 16,0-1 0-16,0-2 9 16,15 0-10-16,21-5 1 15,16-2-21-15,19-8-7 16,6-11-356-16</inkml:trace>
  <inkml:trace contextRef="#ctx0" brushRef="#br1" timeOffset="901178.5221">8050 15562 991 0,'0'0'88'15,"0"0"36"-15,0 0-22 16,0 0-28-16,0 0-23 16,0 0-17-16,-61-14-34 15,40 48 0-15,2 4 10 16,8 2-8-16,10-5 5 16,1-6-7-16,3-5 0 0,15-10 1 15,1-6-1-15,7-8 0 16,0 0-6-16,3-8 10 15,-7-10-8-15,-2-7-17 16,-9-1-2-16,-6 1 3 16,-5 0-5-16,0 8 11 15,0 9 11-15,0 6-8 16,-4 2-2-16,-7 4-6 16,4 8 19-16,1 1-8 15,6-2 8-15,0-1 0 16,7-5-2-16,18-3 6 15,10-2 1-15,5 0-5 16,5-8 0-16,-3-11 5 16,2-4-5-16,-8-4 0 15,-5-3 3-15,-4-3 1 0,-6 0 10 16,-6 1-14-16,-3 5 3 16,-6 10 32-16,-2 5-31 15,-4 7-4-15,0 5 5 16,-1 6-2-16,-21 22-6 15,-8 14-1-15,-3 8 4 16,0 3 4-16,5-2-4 16,5 2 0-16,7-5-2 15,9-4 7-15,7-5-5 16,0-7 0-16,5-6 0 16,13-8-15-16,5-7 15 15,-1-8-21-15,2-3 15 0,-2-3-20 16,-4-14 24-1,-7-5-32-15,-7 0 9 0,-4 0 9 16,0 5 2-16,-10 9 1 16,-11 7 5-16,-3 1-36 15,-2 0-39-15,3 8-135 16,2-2-461-16</inkml:trace>
  <inkml:trace contextRef="#ctx0" brushRef="#br1" timeOffset="901838.2019">9366 15407 402 0,'0'0'592'0,"0"0"-564"16,0 0-28-16,0 0 0 15,0 0 0-15,0 88 87 16,0-46-64-16,0 3 5 16,1-7 5-16,2-2-28 15,-1-9 7-15,-1-8-12 16,-1-9 0-16,0-6 21 15,0-4-18-15,0-4 64 16,0-20-25-16,-3-12-35 0,-3-8-11 16,5-8 4-1,-1-10 0-15,2-5-21 0,0-3 13 16,0 4 7-16,11 13-3 16,2 12 8-16,4 14-7 15,2 8 3-15,5 12 0 16,2 7-6-16,0 0 6 15,0 9 0-15,-3 13-5 16,-7 7 10-16,-8 5 3 16,-8 7-7-16,0 0 2 15,-27 2 33-15,-9-1-36 16,-5-3 0-16,5-8-4 16,8-2 4-16,16-7-55 15,12-8-204-15,3-9-299 0</inkml:trace>
  <inkml:trace contextRef="#ctx0" brushRef="#br1" timeOffset="902880.0982">9623 15658 686 0,'0'0'21'15,"0"0"-21"-15,0 0 105 16,0 0-38-16,0 0-31 15,0 0 17-15,111 37-40 16,-77-37 16-16,0 0-29 16,-6-15 7-16,-3-2 3 0,-4-4-10 15,-1-3 0-15,-3-4-2 16,1-3 8-16,-3 1-11 16,3 2 5-16,-3 4 0 15,4 8-4-15,-1 6 4 16,-1 9-4-16,-2 1-2 15,-4 1 0-15,-3 12 2 16,-3 4-7-16,-1 2 11 16,0 0 11-16,1-2-1 15,0-1-9-15,6-6 17 16,8-1-15-16,10-3 14 16,4-4-17-16,4-2 0 0,-1 0 8 15,-8 0-8-15,-7-6 0 16,-10 2-6-16,-8 1 12 15,-3 2 0-15,-2 1-6 16,-13 0 1-16,-3 5 9 16,3 7-10-16,4 1 0 15,6 3 11-15,5-2-10 16,0-2 0-16,5 0-1 16,15-5 0-16,4-3 13 15,1-1-10-15,-3-3-3 16,-3 0 17-16,-9 0-16 15,-3 0 11-15,-5-1-12 16,-2-3 0-16,0-2-13 16,-2 0-53-16,-8 0-16 15,3 3 43-15,1 0 22 0,4 3 6 16,2 0 1-16,0 0-8 16,0 3 2-16,5 3 6 15,10 0 9-15,3-5-4 16,2-1 10-16,-2 0-10 15,2 0 1-15,3-10 4 16,2-10 19-16,9-6-19 16,1-6 3-16,-2-7 14 15,0-1-17-15,-5-9 18 16,-2 2 10-16,-7 0-2 0,-2 6 50 16,-5 10-32-1,-2 11 9-15,-7 9-5 0,-3 10-20 16,0 1-28-16,-2 14-8 15,-14 18 8-15,-7 9 11 16,3 5-6-16,-4 0 3 16,5-3 2-16,2-6-6 15,5-4 10-15,6-9-14 16,4-7 1-16,2-7-5 16,0-6 4-16,0-4 0 15,7 0 28-15,11-14 6 16,4-10-5-16,4-6-29 15,1-2 0-15,7-6-7 16,0 4 7-16,-3 3-6 16,-5 13 2-16,-4 10 7 0,-4 8-11 15,-8 0 2 1,-5 12 6-16,-5 9-15 0,0 5 15 16,-9 5 0-16,-16 0 4 15,-7-2-3-15,-4 1 6 16,-1-5-7-16,6 2 0 15,5-8-5-15,7-6-108 16,10-6-279-16</inkml:trace>
  <inkml:trace contextRef="#ctx0" brushRef="#br1" timeOffset="904209.1524">10614 15322 846 0,'0'0'54'0,"0"0"75"15,0 0-28-15,0 0-40 16,0 0-8-16,0 0-20 0,0-23-31 16,0 27-2-1,0 18-11-15,-3 12 11 0,-1 7 43 16,-1 4-41-1,-1 2 21-15,1-2 14 0,-1-3-25 16,3-3 17-16,0-7-29 16,3-8 3-16,0-5 6 15,0-10-9-15,0-4 0 16,0-4 7-16,0-1-5 16,0 0 17-16,1-13-14 15,8-11 3-15,0-2-2 16,-3-6-6-16,0-4 0 15,0-2 0-15,-1-4 1 16,2-1-6-16,-1 1 0 16,-2 4 5-16,0 5-18 0,0 10 18 15,-1 5 0-15,-2 9-8 16,-1 3 8-16,0 3-1 16,0 3-38-16,0 0-19 15,0 0 46-15,0 6-15 16,0 8 18-16,0-3 8 15,0 1 2-15,0-5-2 16,0-1-1-16,0-3 2 16,0 0 4-16,0-2-4 15,0-1-6-15,0 0 0 16,0 0-14-16,0 0-10 16,0 0-20-16,0-7-60 0,0-6-1 15,3-4 1 1,4 3-25-16,-2-1 45 0,1-2 34 15,-3 5 22-15,-1 2 27 16,-1-1 7-16,1 2 18 16,-2 2 9-16,1-2 30 15,-1 2 44-15,2 0-67 16,1 0 26-16,-1 1 5 16,0-1-53-16,-1 3 83 15,1 1-72-15,-2 2 41 16,0 1 28-16,0 0-37 15,0 0-24-15,0 0-31 16,0 20 0-16,0 11 6 0,0 15-2 16,0 7 12-1,0 1 5-15,0 2-13 0,0-5 12 16,0-5-20-16,-2-6 0 16,2-5 6-16,-5-6-6 15,2-10 0-15,0-7 0 16,1-7 6-16,1-4 0 15,1-1-3-15,0 0 3 16,0-14 25-16,0-12-31 16,0-11 0-16,9-7-8 15,10-5 8-15,5 0-2 16,1 8-27-16,3 7 29 0,-2 13-18 16,1 10 18-1,0 10-10-15,-1 1 4 0,3 9 7 16,-4 15-9-1,-6 2 8-15,-4 2 0 0,-9 0-3 16,-6-1 3-16,0 0 0 16,-12-1 0-16,-15-4 5 15,-2-3-5-15,-4-4 0 16,3-4 0-16,11-2-17 16,10-5-13-16,9-4-156 15,0 0-129-15</inkml:trace>
  <inkml:trace contextRef="#ctx0" brushRef="#br1" timeOffset="904615.7169">11103 15615 493 0,'0'0'326'0,"0"0"-271"16,0 0 28-16,98-27-12 15,-64 8 32-15,3-7-57 16,2-5-29-16,-2-3-1 16,-2-3-10-16,-1-2 5 15,-12 3-11-15,-2 7 2 0,-10 10 20 16,-7 9 2 0,1 5 1-16,-4 5-18 0,0 0-7 15,0 12-2-15,-11 13-1 16,1 4 3-16,3 0-1 15,1-1 1-15,6-4 0 16,0-4-4-16,17-6 12 16,8-1-10-16,6-9 2 15,2-4 0-15,1 0 8 16,-4 0-8-16,-6-1 0 16,-7-4-12-16,-7 5 23 15,-7 0-23-15,-3 7-12 16,0 15-14-16,0 7-31 15,-6 0-210-15</inkml:trace>
  <inkml:trace contextRef="#ctx0" brushRef="#br1" timeOffset="905109.8129">6523 16763 609 0,'0'0'0'0,"-128"-40"-85"16,68 24-83-16,2 6 168 15,3 9 34-15,4 1 102 16,6 0 32-16,11 11-125 16,16-2 50-16,14 2-45 15,8-2-44-15,39-1 19 16,41-4 32-16,49-4 67 15,55-8-60-15,56-19-35 16,50-10-14-16,40-5-13 16,33-5 3-16,14 0-3 0,5 2 0 15,-9 3 0-15,-19 8 5 16,-26 2-1-16,-31 6-4 16,-41 6 0-16,-42 6-13 15,-45 3 12-15,-46 5-113 16,-42-2-55-16,-48-6-202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4:11:06.4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20163 1079 250 0,'0'0'231'15,"0"0"-147"-15,0 0-8 16,0 0 28-16,0 0-35 15,0 0-11-15,0 0 32 16,0-64-81-16,0 57 80 16,0 0-31-16,0 2-38 0,-1 2 58 15,-1 2-73-15,-2-1 8 16,-3 1-13-16,-4 1 21 16,-8 0-26-16,-2 0 5 15,-8 0 0-15,1 9-14 16,-2 6 18-16,3 4-4 15,1 5 0-15,3 1 5 16,5 1-9-16,4 4 4 16,4 0 0-16,10-1-13 15,0 2 15-15,5-1-2 16,20-3 0-16,7-3 14 16,8-5-14-16,6-7 0 15,2-2 0-15,0-6-1 16,-2-4 2-16,-3 0-1 0,-6-9 0 15,-4-13 16-15,-6-4-16 16,-6-6 0-16,-6-2 3 16,-6-2-18-16,-3 0 15 15,-6 1 0-15,0 2-7 16,0 4 4-16,-12 3-2 16,-5 6 5-16,0 6-1 15,-7 3-32-15,0 7 10 16,0 3-13-16,0 1 33 15,1 0-55-15,7 8 49 16,0 5-34-16,2 3-37 16,6 1 26-16,5-4-144 15,3-6-106-15</inkml:trace>
  <inkml:trace contextRef="#ctx0" brushRef="#br0" timeOffset="714.1015">20368 1062 123 0,'0'0'423'15,"0"0"-367"-15,0 0-41 16,0 0-16-16,0 0 16 16,0 0 10-16,97 17 56 0,-43-6-73 15,11 0 59-15,12 0-54 16,10 1-3-16,7-2 5 16,2 2-15-16,-2-3 0 15,-3 3-2-15,-5-2 19 16,-7 0-17-16,-9-3 0 15,-4-2 9-15,-6 0-18 16,-5-4 14-16,-3 2-5 16,-6-1 20-16,5 2 2 15,-1 3-8-15,4-1-14 16,3 0 0-16,0 1 4 16,-4 0-3-16,-2 1-1 15,-11-3 0-15,-7-1 19 16,-6-1-23-16,-5-1 4 0,-5 1 0 15,-1 2-1-15,-2-2 3 16,-4 0-2-16,2-2 0 16,-6 0 21-16,0 0-21 15,-3 2 0-15,0-3 2 16,3 0-14-16,-2 0 12 16,2 0 0-16,2 0 0 15,-2 0 16-15,1 0-18 16,2 0 2-16,-3-1-82 15,2-6-20-15,-1 0-233 16</inkml:trace>
  <inkml:trace contextRef="#ctx0" brushRef="#br0" timeOffset="1252.5666">22480 1247 382 0,'0'0'167'16,"0"0"-147"-16,0 0 11 15,0 0-21-15,0 0 23 0,0 0 27 16,-102 0 25-16,69 8-67 15,-2 6 20-15,1 3 10 16,4 7-34-16,3 3-2 16,7 2-12-16,6 2 3 15,6-3-6-15,8 2 5 16,0-4-2-16,6-3 0 16,16-4 23-16,10-2-23 15,4-2 0-15,1-3 0 16,1-8 4-16,-5-4-1 15,-3 0-3-15,-5 0 0 16,-5-4 30-16,-2-11-24 0,-4-2-6 16,0-6 1-16,-6-4-9 15,-4-5 8 1,-4-2 0-16,0 0-5 0,-3 5-6 16,-7 10 11-16,-5 4 0 15,0 6 1-15,-9 6-18 16,-1 3 17-16,-5 0 0 15,-1 7-10-15,1 12 30 16,-2 1-39-16,3 5 19 16,-1 0-76-16,5-3-80 15,6-5-311-15</inkml:trace>
  <inkml:trace contextRef="#ctx0" brushRef="#br0" timeOffset="1899.7705">22235 1570 292 0,'0'0'135'0,"0"0"-134"15,0 0 69-15,0 0-19 16,-92 68 28-16,59-52-4 15,-4 1-59-15,-6 0 89 0,-4 2-75 16,-4 3-30 0,-2-3 34-16,2 2-23 0,-3 2-3 15,2-1 13-15,0 4 9 16,-3-2-26-16,-1 3-4 16,-5-1 7-16,-4-1-13 15,-2-3 7-15,1-1-1 16,2 1 17-16,1 0 7 15,5-3-5-15,-2 1-19 16,4 1 0-16,1-1 8 16,1 2-7-16,-1-1-1 15,-2 1 25-15,-1 0-2 16,-5 3 1-16,-3 0-24 16,4 2 7-16,4-2 6 15,9 1-13-15,7-2 0 0,4-3-2 16,0-1 30-1,2 0-28-15,2-3 0 0,1-2 1 16,1 2 9-16,0-2-7 16,3 5-3-16,0-1 0 15,6-3 37-15,2 1-37 16,5-3 0-16,1-4 0 16,6-1-18-16,3-2 22 15,1-4-4-15,5 1 0 16,-1-3 22-16,1-1-28 15,0 0 6-15,0 0 0 16,0 0-8-16,0 0 8 16,0 0-7-16,0 0-12 15,4-5-121-15,7-5 18 16,4-4-115-16,-5 1-178 0</inkml:trace>
  <inkml:trace contextRef="#ctx0" brushRef="#br0" timeOffset="2370.6682">20079 2475 609 0,'0'0'30'0,"0"0"34"15,0 0 72-15,0 0-124 16,0 0 86-16,0 0-98 0,-38-24 17 15,13 32-41-15,-4 9 30 16,0 3-6-16,2 2 8 16,0 4 16-16,1-1-8 15,6 3-16-15,2 2 6 16,3 6-5-16,3 6 5 16,6 2-6-16,4-2 0 15,2-8 31-15,5-6-36 16,17-7 5-16,4-6 0 15,8-4-8-15,0-6 9 16,2-5-1-16,-1 0 0 0,-4-20 29 16,-1-8-29-16,-4-7 0 15,-5-7 8-15,-7-6-26 16,-8-2 18 0,-6 2-4-16,0 4 1 0,-11 9-30 15,-11 8 27-15,-6 7 6 16,-4 7-11-16,1 2-17 15,1 6 26-15,3 1-10 16,9 0-6-16,5-3-65 16,4-10-65-16,3-9-275 15</inkml:trace>
  <inkml:trace contextRef="#ctx0" brushRef="#br0" timeOffset="2970.0195">20260 1249 513 0,'0'0'23'0,"0"0"-21"15,0 0 0-15,0 0 26 16,0 0-26-16,0 0-2 16,-13-3 18-16,4 17-6 15,-5 9 23-15,-3 9 23 16,-4 3 28-16,1 10-72 16,0 2 41-16,-1 5-4 0,1 9-50 15,-1 4 40 1,1 5-33-16,0 3 3 0,1-1 21 15,1-4-19-15,-3-1 15 16,0-6-28-16,0-3 4 16,2-7-13-16,0 0 9 15,1-4 0-15,6 0 0 16,1-4 28-16,4-2-28 16,2-4 0-16,5-9 9 15,0-3-33-15,0-6 24 16,0-2-37-16,3 1-17 15,5-1-98-15,-4 0-47 16,-1-3-364-16</inkml:trace>
  <inkml:trace contextRef="#ctx0" brushRef="#br0" timeOffset="3599.6817">19955 2975 54 0,'0'0'439'0,"0"0"-378"15,0 0-13-15,0 0 20 16,91 0-14-16,-58 0-28 16,7 0 71-16,10 0-78 15,5 0 6-15,7 6 3 16,5 0-14-16,2-1-14 15,8 3 0-15,1-3 14 16,5-1-19-16,5 2 5 0,2-3 0 16,1 0 9-16,2-1 6 15,0 0-14 1,-2 1-1-16,-1-1 11 0,-2 1-22 16,-2-2 11-16,-7 2 0 15,-7-1-3-15,-10 2 22 16,-10 1-19-16,-2-1 0 15,-4-1 9-15,-9-1 18 16,-7 1-26-16,-6-1 18 16,-7-1 45-16,-1-1-44 15,-1 1 41-15,1-1-61 16,-1 3 22-16,1-3-32 16,1 2 10-16,-2 0 0 15,0 0-1-15,-3-2 25 16,-5 0-24-16,-2 0 0 0,-2 0 6 15,1-9-31-15,-1-8-71 16,0-13-235-16</inkml:trace>
  <inkml:trace contextRef="#ctx0" brushRef="#br0" timeOffset="4184.6378">22364 1658 384 0,'0'0'33'15,"0"0"-10"-15,-52 97 24 16,33-50 2-16,0 3 63 16,4 6-87-16,-1 2 56 15,-1 3 2-15,-2 4-64 16,1 0 54-16,-1 5-56 15,-5 5 12-15,0 3 35 16,0-3-63-16,2-2 35 0,-2-8-31 16,5-5 20-16,2-8-28 15,4-10 3-15,6-7 0 16,6-7-4-16,1-6 4 16,0-4-19-16,5-4-56 15,11-4-100-15,1-4-89 16</inkml:trace>
  <inkml:trace contextRef="#ctx0" brushRef="#br0" timeOffset="4635.0939">22134 2892 374 0,'0'0'427'16,"0"0"-374"-16,0 0-10 0,0 0 35 15,0 0-35-15,0 0 37 16,-13 0-28-16,2 0-45 16,-8 2 14-16,-4 6-21 15,-2 4 0-15,-2 5 27 16,0 3-10-16,4 4-17 16,3 2 0-16,8 4 18 15,3-2-24-15,7 0 6 16,2-2 0-16,0-2 1 15,13-2 11-15,10-1-12 16,7-2 0-16,4-5 14 0,4-5-18 16,2-4 4-1,-4-5 0-15,-3 0 2 0,-4-8 11 16,-2-12-13-16,-7-8 0 16,-4-4 14-16,-8-1-29 15,-8-3 15-15,0 3-6 16,-9 5-14-16,-15 4 13 15,-1 11 7-15,-4 5 0 16,1 7-57-16,-2 1 16 16,1 0-71-16,6 12-28 15,-1 2 7-15,5 1-162 16</inkml:trace>
  <inkml:trace contextRef="#ctx0" brushRef="#br0" timeOffset="8701.1836">19501 844 716 0,'0'0'49'16,"0"0"29"-16,0 0-46 15,0 0-33-15,0 0 1 0,0 0 0 16,0 0-15 0,-10 16 20-16,-2 1-5 0,4 2 29 15,1 2 2-15,-2 0-20 16,3 0 1-16,0-2-7 16,1-2 53-16,2 0-54 15,3-2 1-15,0-2-5 16,0-4 29-16,0-2-29 15,0-4 0-15,0-3 2 16,0 0 5-16,0 0 7 16,0 0 46-16,0 0 6 15,0 0-53-15,0-17 18 16,0-3-31-16,0-4 1 16,0-4-21-16,0-2 20 15,0 1 0-15,0-1-6 0,0 2 25 16,2 3-22-16,9 2 3 15,2 3 0-15,2 6-37 16,4-2 37-16,2 5 0 16,3 1-6-16,-2 0 22 15,1 4-18-15,-5 3 2 16,-4-2 0-16,-4 5-27 16,-4 0 28-16,0 0-1 15,1 5 0-15,0 7 8 16,4 5-21-16,-2 3 13 15,-2 4 0-15,-1 3-14 16,-1 1 14-16,-1-1 0 0,-4 0 0 16,0-1 23-16,0-2-28 15,0-2 5-15,-9-5 0 16,0 0-16-16,-1-5 16 16,4-4-7-16,-2-4-51 15,1-4-95-15,-3 0 80 16,-1-1-174-16,-1-16-343 15</inkml:trace>
  <inkml:trace contextRef="#ctx0" brushRef="#br0" timeOffset="8843.5674">19562 910 447 0,'0'0'19'0,"0"0"17"15,0 0 37-15,0 0 25 16,87 37-79-16,-41-28-10 0,14 0-18 15,10-2 6-15,-2-7-301 16</inkml:trace>
  <inkml:trace contextRef="#ctx0" brushRef="#br0" timeOffset="10073.1546">22745 953 114 0,'0'0'610'15,"0"0"-596"-15,0 0-5 16,0 0-7-16,0 0 2 16,0 0 28-16,0 0-17 15,-26 43 13-15,19-19 50 0,-1 2-76 16,2 4 43 0,-3-3-17-16,4 1-23 0,-1-1 34 15,-1-3-32 1,2 0-7-16,2-4 9 0,2-5 22 15,-2-4-31-15,1-3 0 16,1-4 8-16,1-2-20 16,0-2 33-16,0 0-21 15,0 0 116-15,0-2-101 16,0-12 60-16,0-6-75 16,7-5 1-16,6-3-23 15,3-1 25-15,0 0-3 16,1 0 0-16,-3-2 19 15,-2 6-19-15,-1 3 0 0,-3 3 2 16,1 5-33 0,-1 4 38-16,0 1-7 0,2 2 0 15,1 2 16-15,1-1-21 16,0 4 5-16,2 0-3 16,1 2-29-16,-4 0 32 15,-4 0 0-15,0 0-12 16,-1 7 13-16,-2 6-23 15,-3 2 22-15,-1 2-4 16,0 1-28-16,-3-3 32 16,-9-1 0-16,-3-2-15 15,3 0 36-15,0-5-21 16,6-2 0-16,3-2 7 16,1 0-37-16,2 2 30 15,0 1 0-15,0 0-11 0,4 3 31 16,6 3-20-16,2 0 0 15,-3 0 0-15,-1 2-22 16,-5 1 22-16,-2-1 0 16,-1-1-7-16,0 3 28 15,0 0-21-15,-10-1 0 16,-2 2 2-16,-6 1-29 16,-1-1 27-16,-1 3 0 15,1 3-5-15,0 1-33 16,2 0-95-16,3-2-77 15</inkml:trace>
  <inkml:trace contextRef="#ctx0" brushRef="#br0" timeOffset="11041.1436">22574 3321 513 0,'0'0'181'16,"0"0"-59"-16,0 0-94 16,0 0 45-16,0 0 31 15,0 0-25-15,8-19 10 16,-8 18-53-16,0 1-6 0,0-2 2 15,0 2-16 1,0 0-12-16,-5 0-4 0,-7 0 0 16,-5 0-13-16,2 0 13 15,-2 6 0-15,2 3-10 16,0 4 20-16,4-2-10 16,2 3 0-16,4-2 4 15,2 2-20-15,3-3 16 16,0-1 0-16,0-3 0 15,13 1 20-15,7 1-20 16,5-1 0-16,5 3 12 16,-2-4-22-16,-3 0 10 15,-6-4-1-15,-6 0-7 16,-7-3-50-16,-5 0-45 16,-1 0-109-16,-1 0-429 15</inkml:trace>
  <inkml:trace contextRef="#ctx0" brushRef="#br0" timeOffset="12355.6438">19837 3195 703 0,'0'0'228'16,"0"0"-226"-16,0 0 13 0,0 0-15 15,0 0 0 1,0 0-3-16,0 15 20 0,-2-6-2 15,-1 3 6-15,-1 1-11 16,-2 1 46-16,1 0-53 16,3 0 9-16,-1 1 16 15,-1-3-6-15,3-2-5 16,1 0-17-16,-2-5 6 16,2-2-8-16,0-1 5 15,0-2-3-15,0 0 24 16,0 0-21-16,0 0 110 15,0-15-96-15,3-7-5 16,6-4-15-16,2-3 7 16,-1-3-4-16,2 1 0 0,0 3 4 15,0 6-9-15,2 4 5 16,1 5 0-16,-2 2-12 16,-1 5 14-16,1 0-2 15,-1 3 0-15,0 2 0 16,0 1-3-16,1 0 3 15,0 0 0-15,1 4-17 16,0 3 18-16,-2 3-1 16,-2-1 0-16,-1 5 5 15,0-1-5-15,-3 1 0 16,-4 1 1-16,-2 1-21 16,0 2 20-16,0 1 0 15,-1 1-4-15,-8 0 12 0,-2-2-10 16,2 1 2-1,-2-1 0-15,-1-1-11 0,0 0 14 16,-2-1-3-16,-2 1 0 16,-1-2 11-16,-1-1-12 15,-3 1 1-15,1-3 0 16,2 0-2-16,-2-2 10 16,2-2-8-16,3-2 0 15,3-3 13-15,0-3-13 16,4 0 0-16,1 0-15 15,4 0 9-15,0 0-97 16,3-9-121-16,0-4-632 16</inkml:trace>
  <inkml:trace contextRef="#ctx0" brushRef="#br0" timeOffset="30778.497">2861 1557 528 0,'0'0'0'0,"0"0"-4"15,0 0-39-15,0 0-170 16,0 0 46-16,0 0 133 16</inkml:trace>
  <inkml:trace contextRef="#ctx0" brushRef="#br0" timeOffset="43637.8026">3291 1339 515 0,'0'0'138'0,"0"0"-20"15,0 0-12-15,0 0-46 16,0 0 30-16,0 0 8 16,0 0-58-16,0-3 30 15,0 3-41-15,0 0-29 16,0 0 15-16,0 0-15 15,0 1-5-15,0 11 1 16,0 8-4-16,0 5 8 16,0 2 0-16,0 0 0 0,0 1-3 15,0-4 5 1,0-3-2-16,0-3 0 0,0-4 12 16,0-3-17-16,0-6 5 15,0-3 0-15,0 0-7 16,0-2 10-16,0 0-3 15,0 0 14-15,0 0-2 16,0 0 32-16,0 0-11 16,0-11-24-16,0-6-3 15,0-5 4-15,0 0-10 16,0-3 0-16,0-3-3 16,0 1-8-16,0 0 11 15,0 0 0-15,0 2-15 16,0-1 15-16,0 4 0 15,4-3-3-15,1 5 11 16,2 1-11-16,0 0 3 0,1 4 0 16,-2-1-11-16,3 4 11 15,1 1 0-15,-2 5-1 16,-1 1 9-16,-2 2-16 16,2 1 8-16,-2 2 0 15,-1 0-10-15,2 0 10 16,2 0 0-16,-1 0 0 15,2 7 0-15,0 5-10 16,1 3 10-16,-2 4 0 16,-2 5-17-16,1 2 15 15,-2 2 2-15,-2 5-2 0,0-3 12 16,1-1-10 0,-4-2 0-16,0-4 0 0,0 1-16 15,0-4 20-15,0-5-4 16,0-1 0-16,0-1 12 15,0-2-18-15,-4 1 6 16,-4-3 0-16,1 1-12 16,-1-1-10-16,-1-1-75 15,-4-5-120-15,1-3-79 16</inkml:trace>
  <inkml:trace contextRef="#ctx0" brushRef="#br0" timeOffset="43820.7663">3313 1470 378 0,'0'0'364'0,"0"0"-329"16,0 0-16-16,0 0-19 15,89-19-3-15,-59 16-144 16,-4 1-363-16</inkml:trace>
  <inkml:trace contextRef="#ctx0" brushRef="#br0" timeOffset="44632.0633">3713 1482 592 0,'0'0'43'0,"0"0"-25"16,0 0-1-16,0 0 69 16,0 0-23-16,0 0-12 15,0 68-5-15,0-51-40 16,0 5 50-16,0-1-22 15,0 3-8-15,0 0 29 0,-2-2-45 16,-1 0 15-16,0-5-9 16,1-1 7-16,0-5-22 15,2-4-1-15,0-2 5 16,0-3-12-16,0-2 22 16,0 0-15-16,0 0 45 15,0-4-9-15,0-11 17 16,0-4-53-16,0-3 0 15,0-2-18-15,0-1 12 16,2-2 6-16,2 4-1 0,0-2-37 16,-1 5 34-1,3 4-14-15,-1 2 14 0,2 3-18 16,2 2 22 0,-3 1 0-16,0 2-4 0,2 1 7 15,2 2-4-15,-1 0 1 16,0 3 0-16,4 0-25 15,-4 0 25-15,0 0 0 16,0 0-7-16,-6 3 7 16,3 7-4-16,-3 2 4 15,-1 2 0-15,-2 1-19 16,0 2 23-16,0 2-4 0,-8 0 0 16,-2-2 7-1,2-3-7-15,1-1 0 16,-2-5 0-16,0-3-21 0,2 0 21 15,2-3 0-15,3-2-8 16,-1 0 26-16,2 0-18 16,-1 0 0-16,2 0 3 15,0 0-6-15,0 0 4 16,0 0-1-16,0 0 0 16,0 0 2-16,0 0-8 15,0 0 6-15,0 2 0 16,0 1-16-16,2 0 32 15,4 1-9-15,-1-1 25 16,11 1-17-16,-2-1-1 16,6-2-14-16,-2-1-30 0,-2 0-167 15,-5 0-610-15</inkml:trace>
  <inkml:trace contextRef="#ctx0" brushRef="#br0" timeOffset="47226.697">4189 1160 434 0,'0'0'129'0,"0"0"-63"16,0 0 30-16,0 0 4 15,0 0-34-15,0 0 17 16,0 0 8-16,2-12-43 0,-2 10 37 16,0 2-50-1,0 0-20-15,0 0 19 0,0 0-28 16,0 0-6-16,0 0 0 16,0 0-4-16,0 5-5 15,0 8 9-15,0 7 0 16,0 6 0-16,0 3 4 15,0 1-4-15,0 2 0 16,0-3 9-16,0 0-9 16,0-3 0-16,0-6 3 15,0 0-5-15,0-4 5 16,0-4-3-16,0-2 0 16,0-5 12-16,0 0-13 15,0-2 1-15,0-3 0 16,0 0-2-16,0 0 11 0,0 0-9 15,0 0 10 1,0 0 0-16,0 0 19 0,0-11-29 16,0-3 15-16,0-6-21 15,0-5 6-15,0-3 0 16,0-1-5-16,0-5-15 16,0 2 10-16,0-1 8 15,0 2-10-15,3 6-6 16,-1 6 16-16,4-1 2 15,-1 6-2-15,2-1 9 16,2 3-14-16,-2 0 7 16,0 2 0-16,0 3-2 0,-1 1 2 15,1 0 0-15,-1 4-2 16,-2-1 5-16,1 1-4 16,3 2 1-16,-1 0 0 15,2 0-18-15,5 0 18 16,-3 3 0-16,0 4-3 15,-2 2 7-15,4-2-7 16,-4 2 3-16,1-1 0 16,-2 0-10-16,-2 4 10 15,-1 0 0-15,-1 2-2 16,-3 1 1-16,-1-1 1 16,0-1 0-16,0 3 0 15,0 0-11-15,-4-4 14 16,-5 2-3-16,0 2 0 0,-1-2 11 15,-1 0-11-15,4-3 0 16,-3-2 3-16,6-3-7 16,1-4 8-16,2-2-4 15,1 3 0-15,0-3 15 16,0 0-15-16,0 0 0 16,-2 0 2-16,2 0-21 15,-1 0 15-15,-1 0-36 16,-1-3-16-16,0-5-59 15,2-1 25-15,-1 2-28 16,1 0-102-16,-1 0-375 16</inkml:trace>
  <inkml:trace contextRef="#ctx0" brushRef="#br0" timeOffset="47969.5632">4387 1124 446 0,'0'0'164'16,"0"0"-73"-16,0 0-55 0,0 0 22 15,0 0-55-15,0 0 17 16,0 19 55-16,0-2-67 16,0 3 29-16,5 2-8 15,-2 2-12-15,-2 0 34 16,0 0-35-16,-1 1 2 16,0-1 1-16,0-3-5 15,0 1-2-15,0-7-12 16,0-1 3-16,0-3-18 15,0 0-21-15,0-7-114 16,-1-4-97-16</inkml:trace>
  <inkml:trace contextRef="#ctx0" brushRef="#br0" timeOffset="48189.4115">4305 1344 563 0,'0'0'138'15,"0"0"-72"-15,0 0-66 16,0 0 0-16,0 0 26 16,0 0-24-16,48 0 9 15,-26 0-11-15,-1 0-160 0,0 0-462 16</inkml:trace>
  <inkml:trace contextRef="#ctx0" brushRef="#br0" timeOffset="49139.8403">4597 1500 701 0,'0'0'133'0,"0"0"-78"16,0 0 7-16,0 0-35 15,0 0 22-15,0 0-22 16,0 0-12-16,0 1-15 16,0 7 5-16,0 4 7 15,0 2 48-15,0 1-58 16,0 2 27-16,0 0 11 0,0 0-25 15,0 0 1-15,0 0-16 16,0-1 0-16,-1-5 2 16,1-2-1-16,-2-4-1 15,2-2 1-15,0 0 18 16,0-3-16-16,0 0-3 16,0 0 1-16,0 0 15 15,0 0-15-15,-1-9 7 16,-1-6-8-16,1-4 16 15,-1 0-17-15,2-3 1 16,0 0-6-16,0 2-7 16,0 3 13-16,0 1 0 15,0 4-4-15,2 2 13 0,2 1-9 16,-1 2 0 0,2 2 1-16,-1 1-15 0,1 1 14 15,2 2 0-15,1-1-5 16,-2 2 8-16,0 0-3 15,2 0 0-15,-2 0-1 16,0 0-17-16,-1 6 18 16,-2 2 0-16,-1 2-3 15,-2 2-1-15,0 0 4 16,-2 0 0-16,-7-4 5 16,0 1-23-16,-1-4 19 15,5 0-1-15,2-3 0 0,1 1 6 16,2-3-6-16,0 0 0 15,0 2-19-15,0-2 19 16,5 5-8-16,6-1 8 16,0 2-13-16,0-1 18 15,-2 1-5-15,-3 2 0 16,-5 0-21-16,-1-1 13 16,0 6-4-16,0-4 12 15,-10 5-2-15,-4-1 7 16,-2-2-5-16,1 1 0 15,-1-5 4-15,3 0-6 16,3-4 2-16,3 0 0 16,3-3 2-16,-1 0-2 0,5-6-55 15,-4-11-201-15,4-6-438 16</inkml:trace>
  <inkml:trace contextRef="#ctx0" brushRef="#br0" timeOffset="49898.9676">4194 872 410 0,'0'0'95'16,"0"0"-40"-16,0 0 28 15,0 0 57-15,0 0-77 0,0 0 22 16,-10-17-53-16,10 17-18 15,0 0-4-15,0 0-10 16,0 0 0-16,0 0 19 16,0 1-15-16,10 6 67 15,3-3-22-15,6 1-23 16,2 0 44-16,3-1-68 16,-2 2 16-16,5 1-18 15,-2-1 19-15,-3 0-19 16,3 1 0-16,-3-3 1 15,-7-1-2-15,3 0 2 16,-8-3-1-16,-1 3 0 16,-3-3 16-16,0 0-39 0,-3 0 17 15,3 0-101-15,-3 2-76 16,-3-2-207-16</inkml:trace>
  <inkml:trace contextRef="#ctx0" brushRef="#br0" timeOffset="53782.9623">5082 1175 603 0,'0'0'53'0,"0"0"-25"16,0 0-28-16,0 0 0 0,0 0 25 16,0 0 39-1,0 0 2-15,0 91-27 0,0-63-21 16,0 1 42-16,0 1-54 16,0 2 47-16,0 0-7 15,0-3-37-15,0-2 39 16,0-8-47-16,3-2 10 15,-3-6-4-15,3-5 4 16,-3-1-6-16,0-2 2 16,0-3 13-16,0 0-10 15,0 0 14-15,0 0 7 16,0 0 37-16,0-2-54 0,2-12 1 16,-2-4-15-1,0-5 9-15,0-6-14 0,0 0 5 16,0-5-18-1,0-1 4-15,0-2-14 0,0 4 28 16,0 0-7-16,0 5-9 16,0 6 16-16,6 5 0 15,2 1 0-15,0 5-10 16,-2 2 10-16,0 2 0 16,6 4-1-16,-2 0 0 15,-1 1-3-15,3 2 4 16,-3-2 0-16,-3 2-6 15,2 0 6-15,-1 0 0 16,0 0-2-16,-1 0 2 16,2 10-7-16,-1 4 7 0,-1 0 0 15,0 5-11-15,-3 2 16 16,2 1-5-16,-2 3 1 16,-1 0 20-16,3 1-15 15,-5 1-4-15,1-4 6 16,-1 0 9-16,0-2-16 15,0-4-1-15,0-2 0 16,0 0 22-16,0-4-22 16,0-2 0-16,0-1 1 15,0-3-13-15,0-4 0 16,0 1-83-16,-4-2-108 16,-3 0-113-16</inkml:trace>
  <inkml:trace contextRef="#ctx0" brushRef="#br0" timeOffset="53971.1091">5120 1405 780 0,'0'0'112'16,"0"0"-37"-16,0 0-71 15,0 0 4-15,0 0-6 16,87-14-1-16,-57 14-2 15,0-2-33-15,-2 2-187 16,-4 0-337-16</inkml:trace>
  <inkml:trace contextRef="#ctx0" brushRef="#br0" timeOffset="54711.9377">5576 1459 414 0,'0'0'193'0,"0"0"-43"15,0 0-37-15,0 0-38 16,0 0 28-16,0 0-33 16,0 0-28-16,-2 0 2 15,-4 0-39-15,-3 0-1 16,-1 0 2-16,-2 1 18 15,3 4-9-15,-3 2-14 16,5 1 8-16,-4 1-4 16,4 0 0-16,4 2-5 15,-3-3 0-15,6 1 10 16,0 0-11-16,0-2 1 0,0 1 0 16,0-3-5-16,0 0 7 15,0-1-2-15,9-1 0 16,1-1 13-16,-1-1-13 15,2-1 0-15,0 0 1 16,-1 0-2-16,0 0 4 16,0 0-3-16,-1 0 0 15,0 0 10-15,0 0-10 16,-3 0 0-16,0 0 0 16,-1 0-12-16,-2 0 12 0,0 0 0 15,1 0-1 1,2 4 3-16,-3 6-4 0,-2 0 2 15,1 3 0-15,-2 0-9 16,0 1 10-16,0-1-1 16,0 2 0-16,-2-1 9 15,-4 0-10-15,-4-2 1 16,2 0 0-16,1-2-4 16,-3-1 7-16,7-6-3 15,-2 2 0-15,4-5 8 16,1 0-25-16,0 0 0 15,0-3-97-15,0-14-215 16</inkml:trace>
  <inkml:trace contextRef="#ctx0" brushRef="#br0" timeOffset="55359.2223">5090 926 481 0,'0'0'135'0,"0"0"-85"15,0 0 2-15,0 0 28 16,0 0-45-16,0 0 11 16,-2 4-17-16,2-1-16 15,2 1 108-15,11-1-64 16,-1-1-7-16,3 3-16 16,4-4-27-16,2 3 20 0,-1-1-27 15,2-2 3 1,2 2-13-16,-4-3 10 0,-3 1-1 15,-1-1-34-15,-5 0-100 16,-2 0-4-16,-2 0-108 16</inkml:trace>
  <inkml:trace contextRef="#ctx0" brushRef="#br0" timeOffset="56159.5937">5856 962 498 0,'0'0'130'0,"0"0"-6"16,0 0-62-16,0 0-14 0,0 0-11 15,0 0-24-15,9 8-12 16,-3 3 18-16,2 1 12 16,1 4 37-16,2 1-57 15,0 1 9-15,-2 3 37 16,0-1-42-16,-2 4 26 15,1 1-10-15,-1-1-29 16,2 6 18-16,-4 1-11 16,4 2-6-16,-3 6 16 15,2 0-7-15,-2-2-1 16,-1 1-11-16,1-2 6 16,0 0-10-16,0-1 7 0,-2 3-3 15,-1-2 10 1,-2-1 9-16,1 2-19 0,-2-2 0 15,0-2 2-15,0-3-14 16,0 0 13-16,-3-3-1 16,-7 0 0-16,-2-5 5 15,-2-3-12-15,-2-4-9 16,1-2-90-16,-1-6-73 16,2-6-244-16</inkml:trace>
  <inkml:trace contextRef="#ctx0" brushRef="#br0" timeOffset="57119.6496">3025 928 482 0,'0'0'46'0,"0"0"39"16,0 0-26-16,0 0-7 15,0 0 60-15,0 0-54 16,-1-25-4-16,-1 25 19 16,2 0-54-16,-1 0 23 15,-1 0-42-15,1 0 7 16,-2 0-22-16,-2 6 23 16,-3 8-8-16,0 5 15 15,-1 6-11-15,-1 3 31 16,2 2-22-16,2 4-5 15,0 6 35-15,3 2-40 16,-2 8 21-16,4 3-9 16,-2 2-4-16,3 2 8 15,0-4-19-15,0 0 1 0,0-6 7 16,0 0-3-16,6-2-5 16,3-5 0-16,5-2 9 15,-1-4-12-15,-1-4 3 16,6-7 0-16,-1-1-8 15,6-5 10-15,2-3-4 16,4-2-5-16,2-1-118 16,0 2-70-16,-4-4-379 15</inkml:trace>
  <inkml:trace contextRef="#ctx0" brushRef="#br0" timeOffset="60853.7735">1850 1291 424 0,'0'0'171'0,"0"0"-99"16,0 0 65-16,0 0-47 0,0 0-26 15,0 0 20 1,0 0-83-16,0-2 21 0,-3 2-22 16,3 0-11-16,-3 14 11 15,0 10 0-15,0 5 1 16,3 3-10-16,-2 4 17 16,-1 0-8-16,2-1 0 15,-4 0 20-15,2-3-15 16,-2-5 0-16,2-6 0 15,0-4 19-15,0-7-8 16,0-5-14-16,3-3 5 16,0-2 5-16,0 0 57 15,0 0-7-15,0 0-44 16,0-9 25-16,0-6-37 16,0-7-6-16,-2-2 0 15,2-2 2-15,-3-2-5 16,-1-3 3-16,4 1 0 0,0-1 0 15,0 1 0-15,0 1 0 16,0 2 0-16,0 2-3 16,12 4-7-16,-5 5 10 15,3 2-4-15,1 3-14 16,-2 2 18-16,1 2 0 16,-1 3-1-16,-1 0 2 15,2 3-9-15,-1 1 8 16,2 0-5-16,0 1-15 15,0 12 20-15,-2 4 0 0,4 5 0 16,-5 5-6-16,-2 2 0 16,-3 3 6-16,-3 3 0 15,0 0-3-15,0-6 6 16,-3 2-3-16,-2-6 0 16,1-1 8-16,-1-5-9 15,2-7 1-15,-4 0-9 16,4-4 3-16,3-6-58 15,-3 1-75-15,-2-3-5 16,-4 0-124-16,-2 0-315 16</inkml:trace>
  <inkml:trace contextRef="#ctx0" brushRef="#br0" timeOffset="61003.8829">1915 1552 545 0,'0'0'43'0,"0"0"-28"15,0 0 9-15,0 0-15 16,0 0 8-16,0 0-17 16,94 0-15-16,-75 0-103 15</inkml:trace>
  <inkml:trace contextRef="#ctx0" brushRef="#br0" timeOffset="61792.2292">2087 1601 462 0,'0'0'225'0,"0"0"-218"0,0 0 18 15,0 0-20 1,0 0 29-16,0 0 70 0,-1 89-95 15,1-62 38-15,0-1-22 16,0-3-15-16,0-3 18 16,0-3-26-16,0-6-2 15,0-4 2-15,0-2 19 16,0-5-21-16,0 0 12 16,0 0 57-16,0 0 46 15,0-10-96-15,0-5-14 16,0-6-5-16,0 1 14 15,0-5-24-15,4 0 10 16,1-3-11-16,3 2-4 16,-2 5-17-16,2 6 32 0,-2 5-5 15,4 4 2-15,-2 3 3 16,-1 3 0-16,-1 0-16 16,3 0-3-16,-6 0 16 15,3 6-2-15,0 8-1 16,-1 3 4-16,-4 3-9 15,-1-1 11-15,0 0 0 16,0-2-5-16,-6-3 5 16,-6-2 0-16,3-3-9 15,-3-4 10-15,5 0-11 16,2-3 10-16,1-2-11 16,4 0-2-16,0 0 14 15,0 0-1-15,0 0 0 0,0 0 0 16,0 0-6-16,0 0 6 15,0 0 0-15,0 3-13 16,10 0 6-16,2 3 7 16,3-1 22-16,5 1-13 15,-1-1 1-15,2-1-10 16,-2-4 3-16,2 0-6 16,-5 0-180-16,-2-7-328 15</inkml:trace>
  <inkml:trace contextRef="#ctx0" brushRef="#br0" timeOffset="62359.7148">2302 1429 526 0,'0'0'167'0,"0"0"-142"16,0 0 14-16,0 0-28 16,0 0 59-16,0 0 14 15,22 13-60-15,-7-10 49 16,-4 0-54-16,7 0-18 0,-2-3 17 15,-4 0-10-15,1 0-8 16,-2 0 3-16,-1 0 19 16,-1-3-16-16,-3-7-6 15,-1-3 0-15,-1 0-9 16,-4-1 9-16,0 1-23 16,0-1 7-16,-6 2-24 15,-3 3 10-15,0 3 11 16,2 4 10-16,4-1-4 15,3 3 13-15,0 0 0 0,0 0-4 16,0 0-11-16,0 3 15 16,4 10 0-16,6 1 4 15,-2 0-21-15,0 5 17 16,1-2 0-16,1 2-2 16,-4-1 17-16,-3-1-15 15,-2-1 0-15,-1-1 6 16,0-1 31-16,0-1-32 15,-7-1 1-15,-6 0-3 16,4 0 3-16,-2-2-12 16,2-3-292-16</inkml:trace>
  <inkml:trace contextRef="#ctx0" brushRef="#br0" timeOffset="65590.6599">1911 2456 545 0,'0'0'105'0,"0"0"56"16,0 0-93-16,0 0-19 15,0 0 27-15,0 0-68 16,0 0 32-16,0-1-40 16,0 1 5-16,0 0-17 0,0 0 12 15,0 4 0-15,0 10-4 16,0 5 23-16,0 3-9 16,0 3-10-16,0 4 9 15,0 0 11-15,0 0-18 16,0-2 0-16,0-3 15 15,0-2 6-15,0-3-21 16,3-7-2-16,-3-4 15 16,0-3-11-16,0-4 1 15,0-1-2-15,1 0 65 16,-1 0-47-16,0 0 29 16,0 0-41-16,0-12 2 0,2-4-10 15,-2-4 4 1,0-3-5-16,1-4 0 0,-1-2 5 15,3 0-13-15,0 0 8 16,1 4-6-16,3 3-15 16,-1 2 17-16,3 3 4 15,-2 3-3-15,-1 1 14 16,2 3-11-16,-1 2 0 16,-1 4 2-16,0-1-17 15,-1 4 15-15,1 1 0 16,-1 0-1-16,1 0-7 15,2 1 8-15,-2 9 0 16,4 2-5-16,-2 6-14 0,-1 2 19 16,-1 0 0-1,-1 5-5-15,-1-2 24 0,-4 1-19 16,0 1 0-16,0-4 1 16,0-3-14-16,0-2 13 15,0-6 0-15,0 1-1 16,0-8-65-16,-4 0-76 15,-1-3-52-15,-2 0-273 16</inkml:trace>
  <inkml:trace contextRef="#ctx0" brushRef="#br0" timeOffset="65765.8316">1968 2634 576 0,'0'0'156'15,"0"0"-92"-15,0 0-12 16,0 0-52-16,0 0 0 16,0 0 2-16,79 0-2 15,-51 0-6-15,-4 4-195 16</inkml:trace>
  <inkml:trace contextRef="#ctx0" brushRef="#br0" timeOffset="66753.7494">2251 2729 403 0,'0'0'189'16,"0"0"-85"-16,0 0 34 15,0 0-48-15,0 0-28 16,0 0 43-16,1-15-24 15,-1 15-45-15,0 0 28 16,0 0-55-16,0 0 13 16,0 0-21-16,-1 0 22 15,-11 0-31-15,0 0 8 16,-4 0 0-16,4 7-9 0,1 1 16 16,1 1-7-16,4 3 0 15,0-2 2-15,6-1-5 16,0 2 3-16,0-2 0 15,0 0-19-15,0-4 15 16,0 1 4-16,6-2-1 16,2-2-17-16,0-2 17 15,1 0 1-15,0 0 0 16,-1 0-12-16,4 0 20 16,-3 0-8-16,-2 0 0 15,0 0 0-15,-2 0 0 16,-2 0 0-16,-1 0 3 15,5 0-18-15,-2 0 15 16,-1 0 0-16,1 3 0 16,2 4 0-16,-5 1-2 15,3 1 2-15,-2-1 0 0,-1 4-17 16,-2 0 19-16,0 2-2 16,0-2 0-16,-5 2 14 15,-2 0-14-15,-1-3 0 16,0-2 3-16,3-2 10 15,2-3-10-15,-1-3-3 16,4 1 0-16,0-2-2 16,0 0-3-16,0-9-88 15,16-7-323-15</inkml:trace>
  <inkml:trace contextRef="#ctx0" brushRef="#br0" timeOffset="67526.4784">2515 2744 433 0,'0'0'56'16,"0"0"125"-16,0 0-94 16,0 0-30-16,0 0 22 15,0 0-42-15,-10-1 0 16,10 1 4-16,0 0-35 0,0 0 23 16,0 0-29-1,0 0 5-15,0 0 19 16,5 0-23-16,5 3 53 0,3 1-35 15,2-2-1-15,0-2-15 16,-5 0-3-16,-3 0 3 16,1 0-2-16,-3 0-1 15,-4-6 0-15,-1-2-1 16,0-3-7-16,0 2 0 16,0-2-11-16,-9 5-12 15,2 1 26-15,4 3-26 16,0 0 31-16,1 2-11 15,2 0-9-15,0-1 18 16,0 1-40-16,0 0 3 16,5 0 34-16,8 0-17 0,4 0 22 15,-1 0-2-15,1 1 5 16,-4 8-3-16,2 0 0 16,-2 4 0-16,-5 2-4 15,-1-1 9-15,-4 0-5 16,-3 0 28-16,0-1-21 15,0-1 33-15,-6-1 14 16,-6-2-47-16,2 1 40 16,-2-6-43-16,4 3-4 15,5-4 0-15,3 1-60 16,0-2-78-16,0-2-145 16</inkml:trace>
  <inkml:trace contextRef="#ctx0" brushRef="#br0" timeOffset="68043.0575">3112 2603 540 0,'0'0'110'16,"0"0"27"-16,0 0-76 15,0 0-57-15,0 0 61 16,0 0-39-16,-39-1 21 16,28 11 6-16,1 2-50 15,-2 2 41-15,-3 1-6 16,2 2-34-16,1 1 16 0,3 1-9 16,3 1-11-1,0 2 0-15,0-2 21 0,6 0-21 16,0 0 0-16,0-2 1 15,0-1-4-15,9 1 3 16,6-5 0-16,0 0-8 16,1-1 34-16,-1-5-28 15,4 0 2-15,1-4 0 16,1-1-11-16,3-2-36 16,-3 0-115-16,-4 0-200 15</inkml:trace>
  <inkml:trace contextRef="#ctx0" brushRef="#br0" timeOffset="69639.0327">3519 2617 526 0,'0'0'174'0,"0"0"-138"16,0 0 48-16,0 0-77 15,0 0 26-15,0 0 47 16,0 0-61-16,-21 71 42 15,16-46-6-15,0 5-37 16,0 1 38-16,-1-2-47 0,-1 1 24 16,1-4-3-16,0-4-19 15,1-3 14-15,2-5-25 16,2-6 7-16,1-4-14 16,-2-2 11-16,2-2-4 15,0 0 42-15,0 0-24 16,0-4 28-16,0-12-46 15,0-4 5-15,0-6-10 16,5-6 5-16,-2 0-4 16,3-3-3-16,1-2-14 15,-1 3 13-15,2 2 6 16,1 3-12-16,2 5-8 16,-3 5 22-16,3 4 0 15,-3 4-7-15,-3 3 9 0,1 1-2 16,0 4 0-16,-3 1 2 15,3 2-24-15,3 0 23 16,0 0-1-16,-2 0 0 16,3 2-1-16,-2 9 1 15,3 3 0-15,-3 5 3 16,1-1-26-16,-3 3 23 16,0 0 0-16,-1 2-3 15,-5 0 22-15,4 4-19 16,-4-1 0-16,0 1 17 15,0-3-30-15,-4-2 13 16,-5 0 0-16,-2-2 1 16,0-5-1-16,0-1-28 0,2-5-135 15,-1-4-101 1,-1-5-484-16</inkml:trace>
  <inkml:trace contextRef="#ctx0" brushRef="#br0" timeOffset="69820.514">3502 2852 679 0,'0'0'30'0,"0"0"-21"16,0 0 15-16,0 0-19 15,0 0 3-15,0 0-8 0,99 18-13 16,-75-18-160-16</inkml:trace>
  <inkml:trace contextRef="#ctx0" brushRef="#br0" timeOffset="70495.6022">3871 2914 725 0,'0'0'129'0,"0"0"-8"15,0 0-1-15,0 0-78 16,0 0 35-16,0 0-52 16,-36-9-9-16,26 9-4 15,4 0-11-15,-5 2-1 16,2 3 31-16,-5 2-11 16,6 0-20-16,0 4 0 15,0-3 13-15,2 2-16 0,3 0 3 16,0 0 0-16,1 2-3 15,2-2 12-15,0-2-9 16,0 0 0-16,0-4 2 16,2 0-11-16,7-2 9 15,4 1 0-15,-1-3 0 16,6 0 8-16,0 0-8 16,-2 0 0-16,1 0 6 15,-4 0-17-15,-4 0 11 16,0 0 0-16,-2 0-11 15,-1 0 10-15,0 2 1 16,2 4 0-16,-4 2-23 16,2 2 18-16,-3 0 5 0,-3 2 0 15,0 1-13 1,0-2 20-16,0 1-7 0,0 2 0 16,-8-1-4-16,-5 1 4 15,-4-2 0-15,0 1 0 16,-1-4-1-16,3 1 6 15,3-5-5-15,3 0 0 16,3-5-24-16,3 0-74 16,2 0-156-16,1 0-510 15</inkml:trace>
  <inkml:trace contextRef="#ctx0" brushRef="#br0" timeOffset="72211.1763">4171 2677 631 0,'0'0'81'0,"0"0"-4"16,0 0-35-16,0 0-39 0,0 0-3 16,0 0 37-1,0 22-29-15,0-7 63 0,0 6-17 16,0-1-32-16,0 4 41 15,0 0-45-15,0 0 18 16,0 4 17-16,0-3-52 16,0 2 33-16,0-3-30 15,0 1 4-15,0-4 7 16,0-3-12-16,0-4-3 16,0-2 0-16,0-7 7 15,0-1-7-15,0-3 0 16,0-1 2-16,0 0-1 15,0 0 8-15,0-5-9 16,0-9 0-16,3-9 10 16,-2-1-23-16,1-2 13 0,-1-5-8 15,1-2-10 1,1 0-12-16,0-3 21 0,2 4 7 16,0 4-28-16,1 3 28 15,-1 5 2-15,2 3 0 16,0 3-10-16,-1 1 10 15,0 2 0-15,0 0 0 16,-1 3 17-16,-2 2-17 16,6 2 0-16,-5-1 4 15,2 2-9-15,0 0 13 16,-1 2-8-16,3 1 0 16,-3 0 7-16,1 0-9 0,5 1 2 15,-3 10 0 1,-2 6-9-16,0 0 15 0,-1 3-6 15,-2 3 15-15,-1 2 4 16,2 0-7-16,0 0-1 16,-4-3-4-16,0-3 12 15,0 1-16-15,0-3-3 16,0-1 0-16,0-2 24 16,0-3-29-16,0-2 5 15,0-1 0-15,0-4-11 16,0-1-30-16,0-1-58 15,0-2-72-15,0 0-148 16</inkml:trace>
  <inkml:trace contextRef="#ctx0" brushRef="#br0" timeOffset="72431.325">4257 2838 642 0,'0'0'28'16,"0"0"13"-16,0 0-31 15,0 0 34-15,0 0 27 16,0 0-70-16,58 8 21 0,-36-8-22 16,7 1-19-1,-3-1-75-15,-6 0-281 0</inkml:trace>
  <inkml:trace contextRef="#ctx0" brushRef="#br0" timeOffset="73968.0688">4532 2977 432 0,'0'0'158'0,"0"0"-107"0,0 0-21 16,0 0 3-16,0 0 5 16,0 0 60-16,0 21-25 15,-2-13-43-15,-1 3 40 16,-1 0-51-16,4 3 9 16,-3-1 46-16,1 2-56 15,-1-1 34-15,0 0-43 16,2 1-3-16,-2 0 6 15,1-2-7-15,2-3-5 16,-3-2 2-16,3-4 22 16,-1-2-29-16,1-2 5 0,0 0 0 15,0 0 27-15,0 0-2 16,0 0 0-16,0 0 4 16,0-9-13-16,0-1-15 15,0-1-1-15,0-3 0 16,0 0-12-16,0-3 12 15,0 0 0-15,0 0-3 16,0 0 8-16,0 4-16 16,0 1 11-16,0 3 0 15,0 1-11-15,0 0 12 16,1 2-1-16,1-2 0 16,1 1 4-16,1 2-7 0,1 1 3 15,1-2 0-15,3 3-14 16,-3 1 14-16,0 2 0 15,0 0-7-15,2 0 15 16,-2 0-8-16,-2 0 0 16,5 0-5-16,-5 5-14 15,2 5 19-15,-3 0 0 16,-3 0-12-16,0 1 10 16,0 0-1-16,0 1 3 15,0-3 0-15,-6 2-19 16,0-5 19-16,0 1 0 15,2-2-4-15,2-3 22 16,2 0-22-16,0-2 4 0,0 0 0 16,0 0-9-1,0 0 9-15,0 0 0 0,0 1-7 16,6 1 17-16,6 3-10 16,0-3 0-16,-3 3 4 15,-3 1-12-15,1 1 8 16,-1-1 0-16,-3 2-4 15,-3 1 13-15,0 2-14 16,0-2 5-16,0 2 0 16,-1 0-9-16,-7-1 9 15,-4-1 0-15,2 0-4 16,1-4 20-16,-3 1-16 16,3-5 0-16,3 0 3 15,1-1-12-15,1 0 18 0,1 0-9 16,0-5 0-16,2-8-186 15,-1-3-45-15,2-6-402 16</inkml:trace>
  <inkml:trace contextRef="#ctx0" brushRef="#br0" timeOffset="74882.3497">4244 2469 145 0,'0'0'257'0,"0"0"-174"0,0 0-21 16,0 0-39-16,0 0 6 16,0 0-25-16,-2-11 22 15,1 8-11-15,1 3 3 16,0 0 4-16,-2 0-5 15,0 0 3-15,2-2-4 16,0 2 7-16,0 0 47 16,0 0-39-16,0 0 7 15,0 0 20-15,0 0-31 16,0 0 54-16,0 0-48 0,0 0-20 16,0 0 10-1,0-1-22-15,0 1-1 0,0 0 0 16,10 0-1-16,6 1-3 15,1 4 4-15,4-1 0 16,-1 1 0-16,0 0 0 16,4 1 0-16,-5-3 0 15,3 0 15-15,-5 1-17 16,-2-3 2-16,-2 0 0 16,-2 1 0-16,-1-1 9 15,-4-1-9-15,0 2 0 16,-4-2 3-16,-1 0-6 15,-1 0 3-15,0 0 0 16,0 0-9-16,0 0 9 16,0 1-43-16,0 1-62 0,0 1-86 15,0-3-120-15</inkml:trace>
  <inkml:trace contextRef="#ctx0" brushRef="#br0" timeOffset="76902.9389">5109 2624 106 0,'0'0'196'0,"0"0"-96"0,0 0-17 16,0 0 56-1,0 0-86-15,0 0 31 0,1-4 3 16,-1 4-85-16,0 0 48 15,0 0-23-15,0 0-23 16,0 0 57-16,0 0-58 16,0 0 26-16,0 0-12 15,0 0 6-15,0 0-25 16,0 0 2-16,0 6 0 16,0 8-6-16,0 3 7 15,0 3-1-15,0 4 14 16,0 4 3-16,0 2 18 15,0-1-7-15,0 1-26 16,0-4 31-16,0-1-24 16,0-5-7-16,2-2-2 15,1-6 22-15,0-3-22 16,-2-6 0-16,-1 0 1 0,0-3-9 16,0 0 11-16,0 0-3 15,0 0 0-15,0 0 25 16,0 0-18-16,1 0 4 15,3 0-10-15,-4-10 15 16,3-5-16-16,3-3 0 16,-5-3-1-16,1-3-3 15,-1-2-8-15,1 2 12 16,-1 2-5-16,1 0-26 16,-1 5 28-16,-1 1 3 15,3 3-13-15,0 1 13 16,0 3-3-16,0 1 3 0,2-2 0 15,-1 0-19-15,2-1 19 16,0 0 0-16,0 2-4 16,2 0 15-16,-1-1-13 15,0 4 2-15,-1 0 0 16,-1 1-12-16,4 3 12 16,-3-1 0-16,3 3 0 15,-2 0 3-15,2 0-5 16,0 0 2-16,0 0 0 15,0 8-25-15,0 2 25 16,1 4 0-16,-5 0-6 16,7 1 15-16,-9 2-14 15,4 2 5-15,-1 0 0 16,-3 1-15-16,0 1 17 16,-2 1-2-16,-1-1 10 0,0-1 7 15,0-2-2-15,0 1-9 16,0-4-1-16,0-2 6 15,0-3-8-15,0-2-3 16,0-4 0-16,0 1 15 16,0-4-26-16,0-1 11 15,0 0-74-15,0 0 26 16,-1 0-110-16,-2-1-126 16</inkml:trace>
  <inkml:trace contextRef="#ctx0" brushRef="#br0" timeOffset="77126.89">5197 2819 599 0,'0'0'89'0,"0"0"-16"16,0 0-20-16,0 0-38 15,0 0-14-15,0 0-1 16,53 0 24-16,-33 0-24 16,1 0 0-16,6 0-61 0,-6 0-96 15</inkml:trace>
  <inkml:trace contextRef="#ctx0" brushRef="#br0" timeOffset="78189.8229">5565 2978 588 0,'0'0'76'16,"0"0"27"-16,0 0-16 15,0 0-85-15,0 0 60 16,0 0 2-16,-6 27-41 16,6-18 61-16,-1 2-71 0,-3 1 23 15,1-1 18-15,-2 1-49 16,-1 2 32-16,3 1-29 16,1-1 3-16,1-1-13 15,-1 1 11-15,2-2-9 16,-1 0 0-16,1-1 15 15,-2-3-19-15,2 1 4 16,0-3 0-16,-1-2-5 16,1-1 5-16,0-2 0 15,0-1-5-15,0 0 26 16,0 0-21-16,0 0 0 16,0 0 12-16,0-1-10 15,0-11 5-15,0-3-7 0,0-4 0 16,0 0 17-16,0-2-23 15,0-1 6-15,0 2 0 16,0 3-15-16,0 1 15 16,3 2 0-16,0 0 0 15,0 2 10-15,2 2-10 16,2-1 0-16,-2 1 3 16,0 2-20-16,0 1 17 15,1 1 0-15,0 2-6 16,0 0 24-16,1 1-27 15,2 1 9-15,-1 1 0 16,-2 1-18-16,2 0 20 16,0 0-2-16,-2 0 0 0,2 9 0 15,-1-1 0-15,-1 3 0 16,-2 1 1-16,1 3-16 16,-4-3 15-16,-1 2 0 15,0 0-3-15,0 1 10 16,0-3-12-16,-7 0 5 15,-6-4 0-15,2-2-10 16,0-1 10-16,0-2 0 16,5 0-2-16,0-3 12 15,0 0-10-15,4 0 0 16,-1 0 9-16,3 0-20 16,0 0 11-16,0 0 0 15,0 0 0-15,0 0 12 16,0 0-12-16,0 0 0 0,0 0-1 15,0 2-17-15,0 0 16 16,5 1 2-16,5-1-2 16,1 3 13-16,3 1-11 15,-1-3 0-15,4 3 0 16,0-2-9-16,-2-3 9 16,-4 1-17-16,0-2-47 15,-4 0-90-15,-2 0-45 16,1 0-340-16</inkml:trace>
  <inkml:trace contextRef="#ctx0" brushRef="#br0" timeOffset="78908.9042">5195 2366 298 0,'0'0'161'15,"0"0"-55"-15,0 0 18 16,0 0-18-16,0 0-47 15,0 0 38-15,-1-3-82 16,1 3 26-16,0 0-40 16,0 0 17-16,0 0-18 15,1 0 5-15,11 0-5 16,1 0 54-16,6 3-48 16,1 1 19-16,2 3-8 0,0 0-1 15,0 1-10 1,-1 2-6-16,-4-3 0 0,-3-2 2 15,-5 0 8-15,-4-1-10 16,-1-4 0-16,-2 0 4 16,1 0-12-16,-3 3 8 15,3-3-30-15,4 2-16 16,-1 0-57-16,2 1-34 16,1-3-179-16</inkml:trace>
  <inkml:trace contextRef="#ctx0" brushRef="#br0" timeOffset="79592.233">5950 2542 482 0,'0'0'101'16,"0"0"-26"-16,0 0-36 15,0 0-20-15,0 0 101 16,0 0-93-16,0 0 18 15,40 45 17-15,-26-30-28 16,-1 2 6-16,1 1-6 16,-1 2-30-16,-1 0 45 0,0 2-49 15,-2 0 11-15,-1 3 2 16,-4-2 1-16,1 1 13 16,-3-1-21-16,0 0-3 15,-3 4 31-15,0-1-28 16,0-1-1-16,0 4 8 15,-3 0 5-15,-6-1-1 16,3 0-17-16,0-2 5 16,-3-2-3-16,0 2 4 15,0-3-6-15,-3-1 0 16,3-3 15-16,-1-2-15 16,-2-5 0-16,3 0 1 15,0-5-8-15,0 0 8 16,-1-2-1-16,-4-2 0 0,2-2-54 15,-1-1-31-15,-3 0-278 16</inkml:trace>
  <inkml:trace contextRef="#ctx0" brushRef="#br0" timeOffset="81908.8607">1907 3517 136 0,'0'0'417'16,"0"0"-303"-16,0 0-63 0,0 0 23 16,0 0-73-1,0 0 49-15,-11 34 17 0,8-15-48 16,0 3 55-16,0 0-29 15,1 2-24-15,1 1 44 16,-2-1-59-16,-1-1 36 16,4-3-17-16,-2-1-8 15,1-4 3-15,-1-3-20 16,1-7 7-16,-1-1-1 16,2-4 2-16,0 0-8 15,0 0 67-15,0 0-64 16,0 0 59-16,0-11-62 15,0-4 12-15,0-5-22 16,0-2 13-16,0-7-3 16,0 0 0-16,0-4 11 0,3-1-16 15,2 2 5 1,2 1 0-16,-1 4-19 0,0 3 25 16,3 5-6-16,-3 2 0 15,1 0 6-15,-1 8-9 16,-2 1 3-16,3 1 0 15,-4 5-14-15,0 1 14 16,3 1 0-16,-2 0-1 16,1 0 14-16,1 0-27 15,0 0 14-15,4 0 0 16,-4 10-20-16,3 4 17 16,-1 6 3-16,0 1-1 0,-3 5 10 15,-1 2-9 1,-1-2 0-16,-1 1 0 0,-2-2-13 15,0-4 20-15,0-2-7 16,0 1 0-16,0-7 11 16,0-1-11-16,0-2 0 15,0-4-35-15,0-3-13 16,0-3-158-16,0 0-94 16,0 0-361-16</inkml:trace>
  <inkml:trace contextRef="#ctx0" brushRef="#br0" timeOffset="82106.9188">1951 3618 247 0,'0'0'469'0,"0"0"-375"16,0 0-90-16,0 0 18 15,0 0-1-15,0 0-12 16,24 17 22-16,-4-11-25 15,3-2-6-15,7-4 0 16,-3 0-37-16,0 0-291 16</inkml:trace>
  <inkml:trace contextRef="#ctx0" brushRef="#br0" timeOffset="84390.265">2214 3735 639 0,'0'0'68'0,"0"0"62"16,0 0-96-16,0 0-34 15,0 0 8-15,0 0 6 16,0 29-14-16,-3-12 39 16,0 0-35-16,1 2 56 15,-1-2-28-15,2 1-6 16,-2 0 41-16,3 1-54 16,-2-5 10-16,2 0 18 15,0-3-28-15,0-1-2 16,0-2-11-16,0-1 5 15,0-2 7-15,0-2-1 16,0-2-11-16,0-1 0 16,0 0 12-16,0 0 16 0,0 0 7 15,0 0-9 1,0-4 23-16,0-8-44 0,0-3-5 16,2-2 0-16,1-2 16 15,-2-1-18-15,2 0 2 16,-3 2 0-16,2 2-9 15,-2 2 11-15,3 1-2 16,-3 0 0-16,3 3 7 16,1 2-7-16,-1 1 0 15,0 0 1-15,2 1-17 16,2 1 18-16,-1 1-2 16,1 0 0-16,-2 4 3 15,-2 0-12-15,-1 0 9 16,5 0 0-16,-4 0-21 0,0 7 15 15,0 3 6-15,-1 2-6 16,0 0 2-16,-2 1-1 16,0-1 5-16,0-1 0 15,0-2-9-15,0-1 15 16,-5 0-6-16,2-2 0 16,-2-2 5-16,5 0-7 15,0-1 2-15,0 1 0 16,0 2-3-16,0 2 3 15,9 0 0-15,1 2-2 16,-2-3 15-16,-2 3-21 0,4 1 8 16,-7 0 0-16,2 0-5 15,-4 0 6-15,-1 1-1 16,0-3 0-16,0 0 2 16,0-1-5-16,-9 1 3 15,2-2 0-15,-2 1 6 16,1-6 5-16,2 1-11 15,2-2 0-15,1-1 13 16,3 2-13-16,0-2 0 16,0 0 2-16,0 0-14 15,0-12-100-15,15-1-139 16,3-2-180-16</inkml:trace>
  <inkml:trace contextRef="#ctx0" brushRef="#br0" timeOffset="85088.4699">2627 3810 496 0,'0'0'141'15,"0"0"0"-15,0 0-20 16,0 0-16-16,0 0-20 15,0 0 45-15,-19-2-71 16,19 2-41-16,0 0 18 16,0 0-27-16,0 0-9 15,0 0 0-15,0 0 3 16,1 0-3-16,11 0 0 16,5 0 5-16,-1 0-13 0,3 0 8 15,-5 0 0-15,-4-6 0 16,0 2-14-16,-6-3 3 15,-4-1 11-15,0-1-31 16,0-3 27-16,0 0-57 16,-9 3 13-16,1 0 8 15,1 4-35-15,1 2 75 16,6 1-5-16,0 1-21 16,0 1 14-16,0 0-46 15,9 0 48-15,3 0-9 16,4 4 27-16,-2 6-10 15,0 1 2-15,-2 2 0 16,0 2-16-16,-3-1 20 0,-1 0-4 16,-5 1 0-16,-3 2 18 15,0-2-3-15,0 2 8 16,-11-3 3-16,-1-2 36 16,2-1-61-16,1 0 12 15,2-2-13-15,3-2-5 16,4-2 4-16,0-1-103 15,0-4-62-15,14 0-254 16</inkml:trace>
  <inkml:trace contextRef="#ctx0" brushRef="#br0" timeOffset="85552.9825">3250 3681 737 0,'0'0'77'0,"0"0"21"0,0 0-30 16,0 0-68-16,0 0 15 16,0 0 44-16,-44 20-58 15,30-3 56-15,-2 2-29 16,-1 1-10-16,1 3 36 15,2-1-45-15,3 3 5 16,3-3-8-16,5 2 18 16,2 2-23-16,1-1-1 15,0-1 0-15,3 0-5 16,12 2 5-16,4-4 0 16,6 3-30-16,2-6-154 15,0-4-49-15</inkml:trace>
  <inkml:trace contextRef="#ctx0" brushRef="#br0" timeOffset="86604.5268">3568 3779 436 0,'0'0'90'0,"0"0"-20"0,0 0-27 15,0 0-3-15,0 0 12 16,0 0 88-16,0 34-86 16,0-17-22-16,0 1 67 15,0 3-84-15,0 2 39 16,0 1-17-16,0 1-33 15,-1 1 62-15,-2-2-50 16,3-1-9-16,-2-2 18 16,-1-2-13-16,3-5-12 15,-4-4 0-15,4-3 22 16,0-4-18-16,0-3-1 16,0 0 1-16,0 0 62 15,0-4-66-15,0-12 12 16,0-4-12-16,4-3 3 0,1-4-17 15,-2-1 11-15,-3-3-25 16,3 1 16-16,-2 1-23 16,4 1 24-16,3 6 11 15,0 5-19-15,1 1 5 16,4 3 14-16,-2 3 0 16,1 3-28-16,-2 3 29 15,-2 0-1-15,-4 2 0 16,1 2 17-16,-2 0-30 15,1 0 13-15,0 0 0 16,2 5-17-16,0 7 22 0,-1-1-5 16,1 6 8-16,-1 3 12 15,0 4-2-15,-3-3-14 16,1 4-2-16,-2-4 20 16,-1 1-19-16,0-2-3 15,0-3 0-15,0-2 20 16,0-4-22-16,0 0 2 15,0-3-45-15,-3 0 1 16,-5-5-202-16,-3-3-101 16</inkml:trace>
  <inkml:trace contextRef="#ctx0" brushRef="#br0" timeOffset="86779.4187">3640 3995 673 0,'0'0'82'16,"0"0"8"-16,0 0-62 16,0 0-11-16,0 0-9 15,0 0-8-15,91 4-16 16,-67 3 8-16,-2-1-300 16</inkml:trace>
  <inkml:trace contextRef="#ctx0" brushRef="#br0" timeOffset="87691.8552">3950 4088 677 0,'0'0'73'16,"0"0"31"-16,0 0-102 16,0 0 38-16,0 0 15 15,0 0-42-15,0 17 54 16,0-12-63-16,0 2 0 16,0 0 7-16,0 3 8 15,0-1-8-15,0 4-8 16,0-1 4-16,0 0 0 0,0 1-3 15,0 1-4-15,0-4 0 16,0 2 24-16,0 0-21 16,0-3-3-16,0-1 0 15,0 1-8-15,0-2 8 16,0-2 0-16,0-2 0 16,0-3 22-16,0 0-25 15,0 0 3-15,0 0 0 16,0 0 30-16,0-5-27 15,0-6-3-15,0-2 0 16,0-2 22-16,0-2-22 16,0 1 0-16,0-1 4 0,0 2 0 15,0 0 7-15,0 3-11 16,0 0 6-16,1 2 16 16,4-1-17-16,4 3-5 15,0-1 0-15,3 1-14 16,0 5 14-16,1-1 0 15,1 2 0-15,-4 1 13 16,1 1-13-16,-3 0 0 16,0 0-3-16,-5 0-18 15,4 3 20-15,-5 3 1 16,-1 2-6-16,-1 2 3 16,0 2-8-16,0 0 9 15,-10-1-11-15,-2 2-1 0,0-3-2 16,-1-3 16-16,1 0-2 15,7-4 21-15,3-1-24 16,0-1 5-16,2-1 0 16,0 0-20-16,0 2 20 15,0-2 0-15,4 2-3 16,5 0 17-16,2 1-14 16,-1 0 0-16,0 1 0 15,-2 2-13-15,1-1 13 16,-2 2 0-16,-2 2-2 15,-2-2 14-15,-3 2-14 16,0-2 2-16,0 1 0 0,-6 1-14 16,-9-3 21-16,3 2-7 15,-4-2 14-15,-2 1 1 16,1 1-15-16,2-4 0 16,-1-1 7-16,4-2-29 15,4-1-39-15,0 0-116 16,5-7-240-16</inkml:trace>
  <inkml:trace contextRef="#ctx0" brushRef="#br0" timeOffset="88842.6819">4353 3889 587 0,'0'0'73'15,"0"0"-51"-15,0 0 49 16,0 0 22-16,0 0 4 0,0 0-25 16,0 74 38-16,0-53-21 15,0-1-61-15,-3 4 34 16,-2 0-44-16,1 0 9 16,0 0 5-16,2-3-23 15,-1 1 9-15,3-5-18 16,0-3 10-16,0-3-16 15,0-3 6-15,0-2 0 16,0-3 2-16,0-3 14 16,0 0-16-16,0 0 0 15,0 0 6-15,0 0-2 16,0-14-4-16,0-6 0 16,0-2-6-16,3-6-7 0,3 1 12 15,-2-2-10 1,2-2-17-16,-3 1 24 0,0 2-6 15,3 3 10-15,-2 2-3 16,2 7 8-16,-1-1-5 16,1 5 0-16,2 4 0 15,-1 2-11-15,2-1 11 16,0 4 0-16,-2 3-9 16,1 0 15-16,1 0-6 15,-3 0 0-15,1 2 2 16,1 6-15-16,2 1 13 15,-4 5 0-15,5 3-4 0,-3 3 14 16,-2 4-10 0,-3 1 0-16,-1 0 4 0,-2 3-1 15,0-4-3 1,0 0 0-16,0-1 1 0,-2-5 9 16,-2-1-10-16,0-5 0 15,2-4-2-15,2-4-6 16,0-2-37-16,0-2-62 15,0 0-84-15,0-2-101 16</inkml:trace>
  <inkml:trace contextRef="#ctx0" brushRef="#br0" timeOffset="89014.9385">4429 4102 662 0,'0'0'198'15,"0"0"-138"-15,0 0-17 16,0 0-43-16,0 0 18 16,0 0-21-16,88 0 3 15,-57 0-92-15,-1 0-259 16</inkml:trace>
  <inkml:trace contextRef="#ctx0" brushRef="#br0" timeOffset="89612.947">4823 4170 657 0,'0'0'97'0,"0"0"49"16,0 0-74-16,0 0-19 15,0 0-2-15,0 0-23 16,-38 7 36-16,22-4 1 16,-2 4-51-16,2-2 38 0,2 0-36 15,2 3-11 1,1-1 13-16,4 2-8 0,0-1-10 15,2 1 0-15,0 2 3 16,3-2-6-16,2 0 3 16,0-2 0-16,0 1-7 15,0-5 13-15,7 1-6 16,5-1 0-16,2 1 15 16,4-4-18-16,-2 0 3 15,-4 3 0-15,-1-1-4 16,-4-1 12-16,-1 3-8 15,-3-1 0-15,0 1 1 0,0 2-4 16,0 0 3-16,-1 4 0 16,2-3-9-16,-4 6 17 15,0-2-8-15,0 1 0 16,0 1 2-16,-5 3-9 16,-7-2 7-16,-5-1 0 15,1-2-3-15,0-5 13 16,1 1-10-16,5-6 0 15,2-1-18-15,3 0 16 16,1 0-74-16,-2-10-160 16,1-8-208-16</inkml:trace>
  <inkml:trace contextRef="#ctx0" brushRef="#br0" timeOffset="90282.5993">4350 3588 648 0,'0'0'83'0,"0"0"51"0,0 0-73 15,0 0-54-15,0 0 44 16,0 0-49-16,19 16 57 16,-1-11 25-16,3 2-81 15,-3 1 39-15,4 0-26 16,0 2-12-16,-3 0 15 16,-2-2-10-16,-5-1-9 15,-3-3 0-15,-4-3 14 16,-1 1-14-16,-2-2 0 15,-2 2 1-15,3-1 4 0,-2 1-3 16,1-2-2-16,1 0 0 16,0 0 13-16,2 0-33 15,-2 1 20-15,0 1-117 16,2 3-39-16,-5-1-183 16</inkml:trace>
  <inkml:trace contextRef="#ctx0" brushRef="#br0" timeOffset="91907.6679">5082 3885 364 0,'0'0'44'16,"0"0"39"-16,0 0 62 15,0 0-63-15,0 0 22 16,0 0 4-16,0 0-56 0,3-15 57 15,-3 15-43 1,0 0-35-16,0 0 11 0,0 0-37 16,0 0-5-16,2 0 0 15,-2 0 16-15,3 12-16 16,-3 2 0-16,0 4 5 16,3 2 42-16,-3 1-31 15,0 3-16-15,0 0 2 16,0 1 20-16,0 1-11 15,0-2-11-15,0 0 3 16,0-3-3-16,0-3 3 16,0-2-3-16,0-2 0 15,0-5 15-15,0-1-17 16,0-4 2-16,0-3 0 16,0-1-7-16,0 0 16 15,0 0-9-15,0 0 3 16,0 0 18-16,0-6-12 0,0-10-9 15,1-1 0-15,2-3-11 16,4-4 11-16,-2 1 0 16,-1-2-8-16,2-2-28 15,-1 2 22-15,4 3 10 16,-5 1-4-16,2 4-14 16,-1 1 8-16,1 3 14 15,0 1-7-15,1 3 9 16,-1 1-5-16,5 3 3 15,-5 1 0-15,5 1-19 16,-3 3 21-16,-2 0-2 0,-3 0 0 16,6 0 8-16,-3 0-14 15,-2 0 6-15,4 9 0 16,-1 5-17-16,2 0 18 16,-3 2-1-16,3 1 0 15,-3 3 16-15,0-1-16 16,-3 2 0-16,0-3 0 15,-2 2-9-15,1-1 10 16,-2-2-1-16,0-2 0 16,0-2 20-16,0-2-28 15,0-2 8-15,0-3-47 16,0-1-52-16,-6-2-139 16,3-3-55-16</inkml:trace>
  <inkml:trace contextRef="#ctx0" brushRef="#br0" timeOffset="92094.4417">5233 4102 545 0,'0'0'64'0,"0"0"-30"16,0 0-4-16,0 0-18 15,0 0 37-15,0 0-39 16,61 0 9-16,-44 0-27 0,6 1 8 15,-6 1-100 1,2-2-401-16</inkml:trace>
  <inkml:trace contextRef="#ctx0" brushRef="#br0" timeOffset="92889.3029">5482 4146 416 0,'0'0'163'0,"0"0"-114"15,0 0 37-15,0 0 9 0,0 0 13 16,0 0-72-16,0 61 38 15,0-44 14-15,0-3-78 16,0 3 51-16,-2 0-39 16,-2 2-21-16,-1-1 29 15,1-2-17-15,0 1-13 16,1-4 0-16,1-4 26 16,1-2-24-16,1-3-2 15,0-2 0-15,0-1-1 16,0-1 21-16,0 0-20 15,0 0 0-15,0-7 22 16,0-7-27-16,0-2 5 0,3-3 0 16,1-1-17-16,2-2-5 15,0 0 9 1,-2 2 11-16,2-2-20 0,-1 5 14 16,6 0 8-16,-1 5-10 15,-1 2-13-15,4 3 7 16,-1 0-1-16,1 1 14 15,-1 3-12-15,-3 3 12 16,0 0 3-16,2 0 0 16,-5 0-22-16,0 0 21 15,1 6 1-15,-3 7 0 16,1 1 8-16,-4 3-8 16,-1-2 0-16,0 0 1 15,0 1-19-15,-4-3 12 0,-9-2 6 16,3-2 0-16,3-5 16 15,-3-3-16-15,5-1 0 16,1 0 6-16,-1 0-7 16,2 0 3-16,2-4-2 15,-1 1 0-15,2 2 14 16,0 1-14-16,0 0 0 16,0 0 1-16,0 0-27 15,0 0 21-15,0 0 5 16,5 0-7-16,4 4 26 15,6 3-23-15,-2-1 4 16,5-1 0-16,-1-1-19 0,-1 0 21 16,-2-1-4-16,-1-3-17 15,-6 0-174-15,-2-4-94 16</inkml:trace>
  <inkml:trace contextRef="#ctx0" brushRef="#br0" timeOffset="93602.1392">5057 3568 266 0,'0'0'144'0,"0"0"-1"0,0 0 11 16,0 0-100-16,0 0 10 15,0 0-45-15,0-2 36 16,0 7 17-16,7-1-41 16,5 1 25-16,-1-3 8 15,1 3-47-15,4 0 46 16,-1-2-56-16,4 1 5 16,-1 1-3-16,-5 0 9 15,1-2-19-15,-4 0 1 16,-2 0 0-16,5 3-20 0,-4-4-15 15,2 1-61 1,-1-1-76-16,-4-2-204 0</inkml:trace>
  <inkml:trace contextRef="#ctx0" brushRef="#br0" timeOffset="94342.6877">5801 3684 462 0,'0'0'25'0,"0"0"123"15,0 0-61-15,0 0-3 16,0 0-38-16,0 0 48 15,64 87-63-15,-49-67 17 16,-1 0-5-16,-1 3-28 16,3 6 30-16,-5-3-36 15,1 2 12-15,-2 0 25 16,-2 0-39-16,-2 0 12 0,-3 1-12 16,3 3-1-16,-6-2 22 15,0 5-25-15,0 1 4 16,0 0-7-16,0 0 20 15,-6 0-18-15,0-1-2 16,-2 0 15-16,-2-5-26 16,-2 2 15-16,-1-3-4 15,-1 0 0-15,-3-6 16 16,0 2-16-16,-1-3 0 16,-2 0 6-16,1-3-22 15,1-2 16-15,-1-2-2 16,-1-2 0-16,4-5-72 15,-2-2-54-15,3-6-114 16,0 0-627-16</inkml:trace>
  <inkml:trace contextRef="#ctx0" brushRef="#br0" timeOffset="101651.6816">7312 1187 289 0,'0'0'58'0,"0"0"-14"16,0 0 97-16,0 0-43 15,0 0 16-15,0 0-12 16,0 0-38-16,21-47 42 0,-20 42-9 15,-1 4-34 1,0 1 17-16,2-3-65 0,-2 3 19 16,0 0 12-16,0 0-42 15,0 0 19-15,0 0-23 16,0 0 0-16,0 3-18 16,0 14 21-16,0 2-3 15,0 5 1-15,0 6 25 16,0 1-26-16,0 2 0 15,-2-1 8-15,-1 1-17 16,0-5 11-16,2-4-2 16,-2-5 0-16,1-7 16 15,1-4-16-15,1-4 0 16,0-4 1-16,0 0-2 0,0 0 6 16,0 0-5-16,0-3 0 15,0-11 15-15,6-3-12 16,1-6-3-16,1-5-9 15,-2-5-4-15,0 2 4 16,-2 3 0-16,1 1 0 16,1 4-2-16,0 3 7 15,1 1 4-15,-1 2-1 16,0 0-23-16,2 3 22 16,-1 1 2-16,0 1-4 15,1 2 6-15,-1 3-2 16,2 0 0-16,-3 1-7 15,0 3-13-15,-3 0 19 0,1 3 1 16,1 0-4-16,1 0 12 16,0 0-8-16,0 8 0 15,3 3 2-15,-3 4-14 16,3 2 14-16,-5 5-2 16,1 2 5-16,-2 0 18 15,-3 3-18-15,0-1-5 16,0-2 8-16,0 1-14 15,-2-5 6-15,-2 1 0 16,-2-6-1-16,0-4 14 16,3-5-28-16,0-2 4 15,3-4-67-15,-1 0-8 16,1 0-102-16,-4-18-237 16</inkml:trace>
  <inkml:trace contextRef="#ctx0" brushRef="#br0" timeOffset="101824.8925">7433 1271 610 0,'0'0'159'0,"0"0"-67"16,0 0-36-16,0 0 31 16,0 0-64-16,0 0-3 15,41 0-20-15,-15 0-28 16,4 0-90-16,-3-2-170 15</inkml:trace>
  <inkml:trace contextRef="#ctx0" brushRef="#br0" timeOffset="103766.4643">7403 1129 611 0,'0'0'89'15,"0"0"-52"-15,0 0-2 16,0 0 14-16,0 0 9 15,0 0 65-15,-20 51-53 0,13-32-10 16,0 5-1-16,1 5-43 16,1 2 30-16,-1 1-28 15,2 3-14-15,-5 0 31 16,7-6-31-16,-1 1 4 16,0-7 9-16,1 2-3 15,1-8-8-15,0 0-6 16,-1-3 5-16,1-2-11 15,1-5 6-15,0-2 0 16,0-2-2-16,0-3 20 16,0 0-14-16,0 0 7 15,0 0-3-15,0-11 10 0,0-5-14 16,4-1-4 0,1-6 0-16,-1-2 0 0,-2-4-1 15,1 2 1-15,-3-4-7 16,6-1-9-16,0 3 16 15,-3 1 0-15,3 1-11 16,0 5 22-16,-2 1-16 16,5 1 5-16,-3 2 0 15,3-1-13-15,0 4 13 16,0 1 0-16,0 2-8 16,-2 4 14-16,2 0-12 15,0 2 6-15,-3 2 0 16,3 1-16-16,0 2 17 15,-3-1-1-15,6 2 0 16,-3 0 13-16,1 0-13 0,-1 0 0 16,-1 6 7-16,5 5-21 15,-4 4 14-15,-3-2 0 16,-2 6-2-16,-4-2 6 16,0 4-4-16,0-1 0 15,-14 2-2-15,-4-2-10 16,3 0 12-16,-4-4 0 15,2 0-6-15,0-1 16 16,6-6-10-16,-1 2 0 16,5-5 4-16,5-1-12 0,0-2 8 15,2-3 0 1,0 0-4-16,0 0 9 0,0 0-13 16,0 2 8-1,2-2-16-15,4 1 6 0,6 2 10 16,-2 0 0-16,-1 0 3 15,4 2 10-15,-2 2-13 16,1 2 0-16,-2-1 6 16,1 1-21-16,-2 2 18 15,-2 0-3-15,-4 1 0 16,-3 2 2-16,0 1-3 16,0 0 1-16,-7 2 0 15,-7-3-12-15,-1 1 12 16,-1-3 0-16,-2-2-3 15,-1 0 14-15,-1-1-11 0,4-2 0 16,0-3 9-16,0 0-28 16,5-2 9-16,5-2-63 15,4 0-152-15,2-9-540 16</inkml:trace>
  <inkml:trace contextRef="#ctx0" brushRef="#br0" timeOffset="104702.8464">7758 1542 269 0,'0'0'418'0,"0"0"-380"16,0 0 17-16,0 0-44 15,0 0 55-15,0 0 20 16,0 28-16-16,0-12 23 16,-3 1-50-16,-1 3-23 15,0-1 23-15,0 1-35 16,-3 0 8-16,4-5-6 15,-3 0-4-15,3-3 21 16,0-3-27-16,3-4 0 16,0-2-1-16,0-1 16 15,0-2-15-15,0 0 11 16,0 0-8-16,0-5 17 16,0-7-20-16,0-5 0 0,0-4 2 15,0-2 10-15,3-1-14 16,1-4 2-16,2 5-9 15,3 0-7-15,-1 4 15 16,2 2 1-16,-2 4-2 16,3 1-4-16,-2 4 2 15,0 2 4-15,2-1-16 16,-4 4 2-16,1 2 17 16,-2 1-3-16,5 0 0 15,-3 0 6-15,-2 0-6 16,0 0 0-16,0 8 1 15,-2 3-12-15,-2 0 12 0,-1 4-1 16,-1-1 0-16,0 1 6 16,0 1-8-16,-9 0 2 15,-5-2-4-15,4-2-11 16,-1-1 6-16,0-5 9 16,3-1-4-16,4-3-12 15,1-2 16-15,-1 0 0 16,2 0 8-16,2 0-14 15,0 0 6-15,0 0 0 16,0 0 4-16,0 0 13 16,0 0-9-16,0 0-8 15,0 0 5-15,0 0-8 0,2 2 3 16,11 3 0-16,1 0-8 16,3 0 26-16,0-1-32 15,1-2 14-15,-2 0-137 16,0 1-126-16,-2-3-463 15</inkml:trace>
  <inkml:trace contextRef="#ctx0" brushRef="#br0" timeOffset="106367.0406">7550 2630 785 0,'0'0'108'0,"0"0"1"16,0 0-76-16,0 0-3 15,0 0-27-15,0 0 4 16,0 1 2-16,0 11-8 16,0 2 54-16,0 3-26 15,0 1-24-15,-4 3 34 16,-2 1-39-16,-1 0 29 0,-2 1-11 15,1-1-7 1,2 1-5-16,0-2-4 0,-1-1-2 16,3-5 3-16,-1-2 6 15,4-5-9-15,1-2 0 16,0-5 9-16,0-1-11 16,0 0 6-16,0 0 1 15,0 0 44-15,0-1-42 16,0-9 13-16,6-3-20 15,1-2 9-15,-1 0-11 16,-3-5 2-16,-2 0 0 16,-1 1-5-16,2-3 17 15,-2 0-12-15,3 0 0 16,-2-1 4-16,2 1-15 0,2 0 11 16,-2 2 0-1,0 1-9-15,0 4 15 0,0 4-6 16,-2 1 0-16,2 4 4 15,0 0-15-15,0-1 11 16,1 5 0-16,3-3-8 16,-2 4 1-16,6 1 7 15,0 0 0-15,2 0 5 16,0 0-14-16,4 0 9 16,-5 4 0-16,-2 2-2 15,-1-1 12-15,-3 1-10 0,-3 0 0 16,-3 4-6-16,0 1-4 15,0-1 7-15,-3 2 3 16,-6 0-15-16,-3-2 27 16,2 0-12-16,-1 0 0 15,1-3 3-15,2-2-15 16,2-1 12-16,0-1 0 16,3-1-2-16,2-2 14 15,1 0-12-15,0 0 0 16,0 2 5-16,0-2-15 15,0 0 10-15,0 0 0 16,0 0-6-16,0 0 9 16,0 0-7-16,0 0 4 15,7 0 0-15,1 1-5 0,-2 3 5 16,1 0 0 0,2 0-3-16,-1 1 12 0,-1 4-9 15,-1 0 0-15,-2-1-7 16,1 2-8-16,-4 0 14 15,1-1 1-15,-2 2-9 16,0-2 20-16,0 1-11 16,0-1 0-16,0-1 1 15,-5-1-12-15,-5 0 11 16,0-1 0-16,-5 0-4 16,3-1 19-16,-2-2-15 15,1 0 0-15,2-1 5 16,0-2-14-16,2 0 9 15,3 0 0-15,0 0-8 16,3 0-57-16,3-5-17 0,0-3-102 16,0 1-119-16</inkml:trace>
  <inkml:trace contextRef="#ctx0" brushRef="#br0" timeOffset="107175.8003">7913 2855 632 0,'0'0'97'0,"0"0"27"16,0 0-83-16,0 0-10 15,0 0 89-15,0 0-68 0,-49-5 15 16,34 7-9-16,3 3-58 16,-4 4 46-16,4-2-36 15,1 1-1-15,4-1 15 16,2 0-10-16,4-2-14 15,1 3 0-15,0-2-4 16,0 1 1-16,1-2 3 16,7 0 0-16,-2-2-16 15,5 2 20-15,-3-3-4 16,0 1 0-16,2-1-24 16,-1 0 20-16,0 1-12 15,4 2 16-15,-1-2-9 16,-1 1 15-16,5 0-6 0,-4 2 0 15,0-1 6-15,-3 2-19 16,-3 0 13-16,-1 2 0 16,-5 2-13-16,0 0 1 15,0 0 1-15,0 2 2 16,-11 0-49-16,-1 1 20 16,-3 1-98-16,3-3-81 15,2-3-388-15</inkml:trace>
  <inkml:trace contextRef="#ctx0" brushRef="#br0" timeOffset="108533.4129">7576 4004 398 0,'0'0'91'15,"0"0"68"-15,0 0-50 0,0 0 11 16,0 0-46-16,0 0-11 15,-3-5-4 1,3 5-58-16,0 0 24 0,0 9 23 16,0 6-14-16,0 1 30 15,0 7-47-15,0-1-1 16,0 3 2-16,0 3-7 16,0-2 5-16,0-1-16 15,0 0 14-15,0-4-16 16,-3-2 2-16,3-6 0 15,-2-5-5-15,2-2 23 16,0-4-18-16,0-2 0 16,0 0 9-16,0 0 4 0,0-3-13 15,0-10 1 1,0-3-5-16,0-2 13 0,0-4-10 16,0 0 1-16,0-3-19 15,2 3 6-15,1 1-1 16,0 3 11-16,3 0-11 15,-1 2-2-15,3 0 15 16,-3 2 1-16,4 4-9 16,-2-2-5-16,1 0 14 15,-2 1 0-15,4 2-8 16,-1 0 19-16,2 1-11 16,1 3 0-16,-1 1-5 15,-2 2-6-15,-1 2 11 16,-1 0 0-16,4 0-1 15,-4 2 10-15,-2 10-9 16,-1-1 0-16,-2 6 2 0,-2-2-12 16,0 2 10-16,0 1 0 15,-6-2-8-15,-6-1 17 16,-6-1-9-16,4-4 0 16,0-1 10-16,2-4-19 15,5-4 9-15,4-1 0 16,3 0 5-16,0 0 9 15,0 0-14-15,3 0 0 16,6 0-3-16,2 0-7 16,2 0 10-16,-2 5 0 15,-2 1-9-15,1-1 17 0,-1 4-8 16,-1-1 0 0,-2 1 2-16,-1 4-14 0,-2-3 12 15,-3 2 0-15,0 0-9 16,0-1 17-16,0 3-8 15,-13-3 0-15,-2 1 5 16,-4-3-14-16,4-1 9 16,0 0 0-16,3-4 4 15,3-2-4-15,8 0-1 16,1-2-80-16,0 0-140 16,5 0-145-16</inkml:trace>
  <inkml:trace contextRef="#ctx0" brushRef="#br0" timeOffset="109537.6503">7955 4272 460 0,'0'0'99'0,"0"0"38"0,0 0-68 16,0 0-10-16,0 0 26 15,0 0-15-15,0 44 4 16,0-30-12-16,0-2-38 15,-4 3 35-15,1 1-50 16,-2-1 3-16,2 2 17 16,0-5-23-16,1 3 7 15,-1-2-13-15,2-5 10 16,-1 0-19-16,2-6 9 16,0-1 0-16,0-1 0 15,0 0 17-15,0 0-16 16,0 0-1-16,0-11 12 15,0-1-21-15,2-4 9 0,2-2 0 16,1-1-7-16,4 2-2 16,-2 2 6-16,1 1 2 15,-1 2-25-15,2 3 15 16,0 1 8-16,-1 1 3 16,1 3-18-16,-4 1 10 15,3 0 5-15,-1 3 3 16,1 0-3-16,-1 0-7 15,2 0 10-15,-3 0 0 16,-1 5-6-16,-1 3 14 16,-2 1-8-16,-1 1 0 15,-1 0 9-15,0-1-15 0,0 3 6 16,0-3 0 0,-3 2 17-16,-3-1-1 0,-1 1-7 15,-4-2-6-15,4-1 10 16,-2 2 4-16,0-3-17 15,-1-2 2-15,1-1 16 16,-1-1-12-16,3 0 7 16,0-2-12-16,-1-1 10 15,4 1-7-15,-1-1 2 16,4 0-6-16,1 0 2 16,0 0 4-16,0 0-6 15,0 0 0-15,0 0-10 0,0 0-2 16,0 0-6-1,1 0 18-15,5 0-6 0,-1 0 13 16,1 0-15-16,1 0 8 16,2 3-9-16,0-1-7 15,0 3 16-15,-3 0 0 16,1-1-2-16,-5 1 5 16,2 3-3-16,-2-3 0 15,-2 4-7-15,0-2-4 16,0-2 11-16,0 3 0 15,-6-2-8-15,-3 0 16 16,0 0-8-16,-1 0 0 16,-4-1 6-16,5-1-16 15,-3-1 10-15,2-1 0 16,1-1 0-16,0-1-52 16,-1 0-71-16,0 0-174 0</inkml:trace>
  <inkml:trace contextRef="#ctx0" brushRef="#br0" timeOffset="111121.1909">12422 1194 616 0,'0'0'163'0,"0"0"-67"0,0 0-22 15,0 0 44-15,0 0-43 16,0 0-7-16,0 0-28 16,3-26-37-16,-3 26 16 15,0 0-19-15,0 0 0 16,-2 0-8-16,-8 0 22 16,-2 7-14-16,-4-2 0 15,0 4 11-15,-1 1-5 16,-1 2-6-16,0 3 0 15,1 2 7-15,3 1 5 16,5 2-12-16,3 0 0 16,4-1 4-16,2 0-15 15,0-2 11-15,2 0 0 16,10-3-1-16,0-3 20 0,6 0-19 16,-1-1 0-1,0 0 17-15,2-3-18 0,-3-1 1 16,0-2 0-16,-1-4-4 15,0 0 4-15,-3 0-2 16,7 0-21-16,-2 0-64 16,2 0-96-16,-3-1-147 15</inkml:trace>
  <inkml:trace contextRef="#ctx0" brushRef="#br0" timeOffset="112665.7918">12725 1389 514 0,'0'0'172'16,"0"0"-77"-16,0 0 27 15,0 0-47-15,0 0 11 16,0 0-32-16,0-13-50 16,-6 15 18-16,0 9 5 15,-3 9-13-15,1 2 33 0,1 5-41 16,3-1-3 0,-1-1 15-16,1 1-2 0,-2-2-9 15,4-2-7-15,-2-2 9 16,2-6-20-16,-2-2 11 15,4-5 0-15,-1-3-2 16,-1-4 21-16,2 0-19 16,0 0 22-16,0-1-15 15,0-10 8-15,0-5-15 16,0-1 0-16,0-3-1 16,0-1 16-16,0 0-15 15,0-4 0-15,2 1 4 16,1 4-16-16,2-1 12 15,0 4 0-15,4 1-8 0,1 3 8 16,1 3-8-16,1-1 8 16,1 1-22-16,-3 5 10 15,1 1 12-15,-2 1 0 16,-4 3-1-16,0 0 5 16,-2 0-4-16,-1 3 0 15,-2 6-2-15,0 3-13 16,3 3 15-16,-2 0 0 15,1 3-1-15,-2-1 14 16,0 1-13-16,0-2 0 16,0-2 2-16,0-2-14 0,0-1 12 15,-6-2 0 1,-2-2-13-16,-1-1 15 0,-4-1-2 16,5-2 0-1,-1 0-4-15,1 0-10 0,5-1 14 16,1-2 0-16,2 1-14 15,0-1 27-15,0 1-21 16,0 2 8-16,0-1 0 16,9 1-8-16,4 1 8 15,3 2 0-15,0 0 0 16,0-1-18-16,1 3 2 16,-5 1-125-16,-2-1-215 15</inkml:trace>
  <inkml:trace contextRef="#ctx0" brushRef="#br0" timeOffset="113830.1291">12442 2397 229 0,'0'0'206'15,"0"0"-71"-15,0 0-35 16,0 0-15-16,0 0-26 16,0 0 27-16,0-17-17 15,0 17 41-15,0 0-22 16,0 0-42-16,0 0 15 15,0 0-47-15,0 0-7 16,0 0 13-16,-5 0-6 16,-4 0-12-16,-4 0-2 15,-3 3 3-15,-1 6-8 0,0 1 10 16,-2 2-5-16,1 2 7 16,0-1 10-16,1 1-15 15,2-2-2-15,5 2 5 16,3-2-18-16,4 1 13 15,3 1 0-15,0-3-3 16,0 3 14-16,6 0-11 16,7-4 0-16,4 2 1 15,-1-5-11-15,2 2 12 16,-1-5-2-16,-1 0 0 16,-1-3-3-16,0 0-5 15,-2-1-14-15,-1 0-56 16,1 0-65-16,0 0-137 0,-2 0-384 15</inkml:trace>
  <inkml:trace contextRef="#ctx0" brushRef="#br0" timeOffset="114758.3321">12634 2579 422 0,'0'0'168'16,"0"0"-80"-16,0 0-52 16,0 0 5-16,0 0-33 15,0 0 58-15,0 11 14 16,-2 2-31-16,-3 3 40 16,0-1-32-16,2 2-45 15,-1-1 19-15,-1-3-21 16,2 3 6-16,0-3 13 0,3 1-19 15,0-2 7-15,0-1-17 16,0-2 11-16,0-2-11 16,0-3 1-16,0-1-1 15,0-3 1-15,-2 0 20 16,2 0-14-16,0 0 23 16,0 0-25-16,0-3 11 15,0-6-16-15,2-2 0 16,2 0 2-16,1-3 14 15,-2-2-18-15,2 0 2 16,-2-2-5-16,1-2-13 16,3 0 15-16,1 1 3 15,-1 0-6-15,3 4 4 0,-2 1-1 16,0 1 3 0,1 4-1-16,-2 2-21 0,0 0 22 15,1 4 0-15,-2 0 0 16,0-1-6-16,1 4 4 15,-1 0-2-15,2 0 4 16,0 0-11-16,2 4 12 16,-3 5-1-16,-2-1 0 15,-1 2 8-15,-2 0-13 16,-2 2 5-16,0-2-6 16,-3 1-16-16,-11-1 22 15,-5 2 0-15,2-5-2 16,0 2 21-16,0-1-19 15,5-2 0-15,5-2 0 0,4 1-14 16,3-3 14-16,0 1-23 16,9 2 3-16,10-3-26 15,1 4 37-15,-1 0-4 16,-5-1-24-16,-3 1 25 16,-6 0 6-16,-4 4 6 15,-1-4-7-15,0 3 13 16,0-1-6-16,-9 0 0 15,-7 1 5-15,1-1 6 16,-3 2-11-16,0-3 0 16,5 0-2-16,4 1-16 15,-1 1-114-15,5-4-296 16</inkml:trace>
  <inkml:trace contextRef="#ctx0" brushRef="#br0" timeOffset="115702.7981">12389 3580 267 0,'0'0'161'0,"0"0"-63"16,0 0 27-16,0 0-45 15,0 0-19-15,0 0 28 16,15-16-37-16,-15 15 49 15,0 1-2-15,0-1-43 16,0 1 18-16,0-2-31 16,0 2-27-16,0 0 28 0,0 0-44 15,0 0 0 1,-6 3 0-16,-4 5 18 0,-4 2-18 16,-1 4 0-16,-1 0 2 15,2 2-10-15,0 2 15 16,2-1-7-16,3 2 0 15,3-2 15-15,5-3-17 16,1 3 2-16,0 1 0 16,1-1-18-16,12-3 18 15,2 1 0-15,3-1 0 16,0-5-12-16,-1-1 6 16,-1-3-6-16,0-5 0 15,-4 0 1-15,2 0-36 16,-2-5-72-16,-2-6-79 0,-1-2-382 15</inkml:trace>
  <inkml:trace contextRef="#ctx0" brushRef="#br0" timeOffset="116342.9489">12770 3791 520 0,'0'0'162'0,"0"0"-80"15,0 0-45-15,0 0 28 16,0 0 5-16,-81 43-3 16,69-31 3-16,2 1-64 15,1 0 13-15,3 0-12 16,1-2 18-16,4-1-22 0,1-2-3 15,0 1 6-15,0-2 6 16,0-2-2-16,4-1-10 16,8-1 0-16,0 0 16 15,3 0-16-15,3-1 0 16,1-2-4-16,-1 0-21 16,2 0 19-16,-7 0 6 15,0 0-4-15,-5 0 16 16,-3 0-12-16,-4 0 0 15,1 3 5-15,-2 0-22 16,0 5 25-16,0 3-8 16,0 2 0-16,0-1 23 15,0 1-22-15,0-1-1 16,0 0 1-16,-6 1 9 0,-2-1-3 16,-5 0-7-1,1-2 1-15,-2-1 25 0,1 0-37 16,1-4 11-16,3-2-99 15,6-1-76-15,2-2-363 16</inkml:trace>
  <inkml:trace contextRef="#ctx0" brushRef="#br0" timeOffset="118083.1661">16282 1371 400 0,'0'0'404'16,"0"0"-303"-16,0 0-22 15,0 0-15-15,0 0 17 0,0 0-68 16,0-8 19-16,0 8-32 15,0 8 8-15,0 8 34 16,0 2-29-16,0 1 12 16,-3-1-2-16,0 2-13 15,1-2 14-15,1 0-22 16,1 1 9-16,0-4-10 16,0 0 1-16,0-3-2 15,0-2 0-15,0-5 11 16,0-2-11-16,0-3 0 15,0 0 3-15,0 0 12 16,-2 0-8-16,0-10-6 16,2-4-1-16,0 0 13 15,0-2-14-15,0-1 1 16,4-2 0-16,4 0-12 0,-5-1 12 16,4-2 0-16,-2 2-2 15,-1 2 8-15,5 3-8 16,-1 1 2-16,1 2-1 15,2 2-20-15,0 5 12 16,1 0 9-16,0 3-10 16,0 0 15-16,1 2-5 15,-4 0 0-15,3 0 1 16,1 7-9-16,-2 5 10 16,4 2-2-16,-7 3 0 15,0-1 10-15,-2 3-16 16,-6-1 6-16,0 2 0 0,0-2-12 15,0 0 12-15,-9 0 0 16,-6 0 0-16,1-2 15 16,-7 0-15-16,3-2 0 15,-3-1 0-15,2-3-1 16,1-1 2-16,4-2-1 16,4-3 0-16,4-1 3 15,4-3-20-15,2 0-13 16,0 0-113-16,8 0-137 15,5 0-222-15</inkml:trace>
  <inkml:trace contextRef="#ctx0" brushRef="#br0" timeOffset="119692.315">16718 1589 461 0,'0'0'232'0,"0"0"-145"15,0 0-4-15,0 0-35 16,0 0-3-16,0 0 43 16,0 0-82-16,0 0 0 15,-2 12 22-15,-1 5 0 16,0 3 44-16,-1 2-63 15,1 0 3-15,0 1-6 16,1-6-4-16,-1 0-2 16,3-5 0-16,0-3 20 0,0-6-22 15,0-3 2 1,0 0 0-16,0 0 48 0,0-3-7 16,0-9-12-16,0-6-29 15,8-3 5-15,-2-3-8 16,-2-2 3-16,3-1 0 15,-3 2-21-15,2 2 21 16,-2-1 0-16,-2 6-1 16,4 2 6-16,-3 2-5 15,3 6 0-15,-2-1 0 16,3 3-17-16,1 1 15 16,0 1 2-16,1 1-4 15,0 3-11-15,1 0 15 16,-2 0 0-16,0 0 2 0,-4 4-14 15,1 4 12-15,-2 4 0 16,-3-2-3-16,0 5 9 16,0-1-6-16,0 2 0 15,0 1 4-15,-8-1-8 16,1-2 4-16,-1-4-6 16,-2 0-4-16,4-6 7 15,3 1 2-15,0-2 1 16,1-1 0-16,0-1-8 15,1-1 13-15,1 0-5 16,0 0 0-16,0 0 11 16,0 1-20-16,0 1 9 15,0 3 0-15,8 1-8 16,4 2 8-16,6 1 0 16,0-2-1-16,3 2-12 0,-2-1 7 15,-1 4-103-15,-6-3-144 16,-6 3-342-16</inkml:trace>
  <inkml:trace contextRef="#ctx0" brushRef="#br0" timeOffset="120977.7114">16333 2605 16 0,'0'0'611'15,"0"0"-483"-15,0 0-87 16,0 0-26-16,0 0 2 16,0 0 3-16,0 0 25 15,-6 33 26-15,5-14-37 0,-2 1 35 16,-2 2-40 0,1 2-19-16,1 0 40 0,1-2-46 15,2-2 13-15,-3-1-9 16,3-2 13-16,-2-4-19 15,2-2-2-15,0-3 2 16,0-3-10-16,-1-3 8 16,1-2 0-16,0 0 5 15,0 0 8-15,0 0 18 16,0-11-31-16,0-4 12 16,3-5-24-16,3 0 12 15,0-4 0-15,2 0-7 0,-1 0-17 16,-3 0 19-1,2 2-12-15,-1 5 4 0,0 0-4 16,-1 2 10-16,1 3 7 16,-2 0-7-16,4 3-9 15,-3 1 12-15,1 3 4 16,1-2-3-16,-2 2-16 16,5 1 10-16,-3 3 9 15,0 1-9-15,0 0 12 16,3 0-6-16,-2 0 3 15,3 0 0-15,-1 5-12 16,-1 7 16-16,-2-2-4 16,0 2 0-16,-3 1 19 15,0-2-18-15,-1 4-1 16,-2-1 6-16,0-1-16 16,0-1 15-16,0-1-5 15,0 0 0-15,-6-2 18 0,-2-2-18 16,2 0 4-16,0 1 2 15,-1-3 8-15,3 2-13 16,1 0-1-16,-3-1 0 16,-1 0 13-16,-3 2-13 15,1-1 0-15,-5 0 5 16,3-2 3-16,1-1-8 16,1 1 0-16,4-2-3 15,1-2 21-15,1-1-22 16,1 1 4-16,2-1-52 0,0 0 26 15,0 0-115-15,0 0-66 16,0 0-418-16</inkml:trace>
  <inkml:trace contextRef="#ctx0" brushRef="#br0" timeOffset="122372.9576">16639 2873 210 0,'0'0'433'0,"0"0"-374"16,0 0 31-16,0 0-63 16,0 0-20-16,0 0 28 15,0 2-33-15,0 7 43 16,0 2 21-16,0 2-51 15,0 3 47-15,-4-1-34 16,4-3-17-16,-3 1 56 16,0-2-66-16,-1-2 10 15,1-1-5-15,2-3 17 0,1-2-23 16,0-2 0-16,0 1 0 16,-2-2 0-16,2 0 9 15,0 0-9-15,0 0 1 16,0-2 19-16,0-7-20 15,0-2 0-15,0-2 0 16,2-2-6-16,2-1 8 16,0-4-2-16,-1 1 0 15,0-1 4-15,4 4-7 16,-1 0 3-16,0 2 0 16,3 4-21-16,0 1 20 15,-2 4 0-15,2 0 1 16,-2 2-12-16,2 2 12 15,-1 1 0-15,-2 0 0 0,0 0-13 16,1 0 13-16,-2 1 0 16,-5 7-6-16,0-1 3 15,0 3 3-15,0 0 0 16,-5-1 10-16,-8 2-10 16,-2-3 4-16,0-1-4 15,3 0 0-15,4-3 18 16,3 0-24-16,5 0 6 15,0 1-6-15,0-1-4 16,2 3-7-16,9-3 17 16,-2 1-4-16,-1 3 18 15,-1-2-15-15,-3 0 1 16,-2 4 0-16,-2-4-2 16,0 3 6-16,0 0-4 15,0 1 0-15,0 0 16 0,-5 0-16 16,-3-2 0-16,-3 0 10 15,1 1-11-15,-4-2 1 16,4 1-20-16,-3 1-63 16,2-1-187-16,0-1-476 15</inkml:trace>
  <inkml:trace contextRef="#ctx0" brushRef="#br0" timeOffset="123691.7646">16359 3923 9 0,'0'0'492'0,"0"0"-441"16,0 0 64-16,0 0 10 15,0 0-63-15,0 0 34 16,0 0 6-16,1 55-36 16,3-41 29-16,-4 2-67 15,0-1-3-15,0 4-12 16,0-2 3-16,0 2-9 16,0-2-3-16,0-3-4 15,-2-3 16-15,0-2-1 16,1-1-15-16,-1-5 0 0,2-2 11 15,0-1-11-15,0 0 0 16,0 0 5-16,0 0 24 16,0 0-20-16,0 0-6 15,0-11-3-15,0-2 10 16,2-2-19-16,3-2 9 16,0 2-3-16,-1-1-14 15,2 1 11-15,2 4 6 16,0-3-4-16,0 3 6 15,-2 1-9-15,-1-2 7 16,2 3 0-16,0 0-7 16,-1 1 11-16,4 1-4 15,-1 0 0-15,3 1-21 0,1 1 18 16,-1 1-3 0,-2 3 6-16,-1 1-8 0,0 0 9 15,-3 0-1-15,1 0 0 16,0 0 9-16,-1 6-11 15,5 2 2-15,-3 1 0 16,-2 1-4-16,1 3 13 16,-4-3-9-16,2 4 0 15,-2 0 7-15,0-2-13 16,-2 1 6-16,-1-2 0 16,0 3-10-16,0-2 14 15,0-1-4-15,0 0 0 16,-1 1 8-16,-5 0-12 15,-2-3 4-15,-5-1 0 0,1-1-2 16,-4 1 8-16,0-3-6 16,-1 1 0-16,0 0 20 15,2-4-21-15,3 1 1 16,4 0 0-16,2-2-10 16,3 1 10-16,3-1-25 15,0 1-31-15,0-2-156 16,9 0-128-16</inkml:trace>
  <inkml:trace contextRef="#ctx0" brushRef="#br0" timeOffset="124268.0957">16791 4170 516 0,'0'0'150'16,"0"0"-58"-16,0 0-14 0,0 0 21 15,0 0-29-15,0 0-22 16,-13 0 3-16,1 1-19 16,-2 2 44-16,4 0-44 15,-2 0-15-15,0 2 42 16,3 1-56-16,1 0 18 16,2 1-21-16,5-1 9 15,0 1-15-15,1 0 6 16,0 1 0-16,0 1-11 15,5-4 11-15,7 2 0 16,3-2 0-16,3 0-19 16,3-1 8-16,-1-1 11 15,-1-2 0-15,-3 2-15 0,-2-2 21 16,-5 1-6-16,-5 0 0 16,0 1 2-16,-4-1-15 15,0 3 13-15,0 5 0 16,0-1-5-16,-1 4 15 15,-6 2-10-15,-2 2 0 16,-2 0 9-16,-2-1-23 16,2-2 14-16,0 0-34 15,2-1-51-15,3-6-160 16,4-5-236-16</inkml:trace>
  <inkml:trace contextRef="#ctx0" brushRef="#br0" timeOffset="125200.1756">17459 1584 684 0,'0'0'89'0,"0"0"-65"15,0 0 26-15,0 0 6 0,0 0 32 16,0 0-37-16,48 33-5 16,-29-30 19-16,-1 1-52 15,3-2 18-15,-3-2-31 16,-6 0 16-16,-3 0-18 15,-2 0 2-15,-7-11 0 16,0-3-5-16,0-1-2 16,0-2 0-16,0 1-2 15,-1 1-11-15,-8 3 6 16,1 4 11-16,2 4 3 16,2 2-17-16,0 2 24 15,4 0-12-15,0 0 5 16,0 0-40-16,0 0 38 15,0 2-14-15,10 7 16 0,5 3-16 16,3 1 32-16,-3 1-13 16,0 3-3-16,-5 2 9 15,0 0-16-15,-5 3 7 16,-5 1 0-16,0-2 3 16,0-2 5-16,-8 0-8 15,-5-4 0-15,1 2-47 16,-3-2-63-16,8-3-149 15</inkml:trace>
  <inkml:trace contextRef="#ctx0" brushRef="#br0" timeOffset="126159.1332">17424 2638 576 0,'0'0'205'16,"0"0"-77"-16,0 0-23 0,0 0 18 15,0 0-16-15,0 0-70 16,-2 0 23-16,2 0-58 16,4 0 10-16,7 0-7 15,4 0 11-15,2 0-16 16,3 0 0-16,-1 0-3 16,-2 0-13-16,-7 0 9 15,-2 0 7-15,-5 0-14 16,-3 0 7-16,0 0 0 15,0-3 1-15,-9-3-39 16,-9-4 44-16,-3 0-29 16,5 3 30-16,3 2-16 15,6 0 31-15,6 1-15 16,1 4 0-16,0 0 4 0,0 0-20 16,0 0 16-16,0 0 0 15,4 0-17-15,4 0 33 16,1 4-16-16,-2 5 0 15,3 2 4-15,-1 1-12 16,2 2 8-16,2 5 0 16,-1 1 2-16,2 0 14 15,-5 2-23-15,-5-3 7 16,-2 3-110-16,-2-1-26 16,0-3-112-16</inkml:trace>
  <inkml:trace contextRef="#ctx0" brushRef="#br0" timeOffset="126997.762">17453 4025 772 0,'0'0'94'0,"0"0"12"15,0 0-33-15,0 0 4 16,0 0-30-16,0 0 15 16,-22 0-28-16,22 0-22 0,0 0 24 15,0 0-27-15,7-2 0 16,8-3-8-16,6 3 21 16,3-1-18-1,0 3-4-15,0 0 0 0,-2 0-11 16,-4 0 11-16,-7 0-5 15,-4 0-5-15,-3 5-15 16,-4 2 16-16,0 3 9 16,0 0-5-16,0 2-17 15,-7-1 22-15,-2 2 0 16,-2-1 0-16,-1 0 18 16,2 0-19-16,0-2 1 15,2 0 0-15,2 2-9 16,0-3 11-16,0 1-2 0,0-1 0 15,-3-1 13-15,0-2-30 16,-1-1 8-16,-2-4-128 16,-1-1-86-16,-1 0-399 15</inkml:trace>
  <inkml:trace contextRef="#ctx0" brushRef="#br0" timeOffset="128188.8794">13384 1385 724 0,'0'0'40'16,"0"0"2"-16,0 0-39 0,0 0 40 16,0 0 52-16,0 0-56 15,52 20 17-15,-29-20-17 16,1 1-35-16,0 1 10 15,-2-1-14-15,-6-1 0 16,-5 0-4-16,-5 0 13 16,-5 0-19-16,-1-7 10 15,0-1-29-15,-3-3 24 16,-7-1-41-16,1 0 34 16,-2 2 4-16,4 0 4 15,7 4 4-15,0 3 0 0,0 0-4 16,0 3-11-16,0 0-8 15,3 0 23-15,6 0-10 16,3 15 26-16,-3-1-16 16,0 6 13-16,-1 1-1 15,-3 1 29-15,-3-5-36 16,-2 2-1-16,0-6 8 16,0 1 2-16,-4-2-28 15,-4 0-13-15,2-4-161 16,4-1-406-16</inkml:trace>
  <inkml:trace contextRef="#ctx0" brushRef="#br0" timeOffset="133252.8463">16682 2883 306 0,'0'0'271'16,"0"0"-159"-16,0 0-18 16,0 0-26-16,0 0-14 15,0 0 58-15,0 0-48 0,-1-14-34 16,1 13 45-16,0 1-57 15,0 0 4-15,0 0-20 16,0 0 15-16,0 0-17 16,0 1 0-16,0 11 1 15,0 4 14-15,0 1-13 16,0 3 9-16,0-1 1 16,0 3 2-16,-3-2-2 15,1 0-12-15,-1 2 5 16,0-3 7-16,-2-1-9 15,3-2-3-15,0-3 0 16,1-3 16-16,-1-3-16 16,1-4 0-16,1-3 4 0,0 0 2 15,0 0 5-15,0 0 2 16,0 0 10 0,0-2-14-16,0-9 8 0,3-3-17 15,1-2 1-15,2-1-12 16,-1-3 11-16,1 0 0 15,0-2-2-15,-2 2-11 16,3-1 3-16,-2 2 10 16,1 0-5-16,0 2-15 15,0 0 13-15,3 2 7 16,-3 1-1-16,1 1-6 16,1 3 0-16,0-1 7 15,2 6 0-15,-3 0-19 16,1 3 19-16,-1-2 0 0,-2 4-4 15,-1 0 10-15,0 0-7 16,-2 0 1-16,1 0 0 16,-1 0-13-16,-2 9 13 15,0 3 0-15,0 4-1 16,0 1 10-16,0 1-10 16,-10 1 1-16,-4-2 0 15,0-3-18-15,2 0 14 16,0-4 4-16,3-2-1 15,3-1 9-15,3-4-8 16,2-1 0-16,1 0 0 16,0 1-14-16,0 0 14 0,0 1 0 15,0 1-3-15,4 3-2 16,1 1 1-16,-2 3 4 16,0 1 0-16,-3 0-14 15,0-1 14-15,0 2 0 16,0-3-2-16,-6 1 2 15,-5-1-3-15,-4-2 3 16,2-1-1-16,0-2-16 16,4-1-64-16,4-3-125 15,5-2-180-15</inkml:trace>
  <inkml:trace contextRef="#ctx0" brushRef="#br0" timeOffset="134167.2472">17896 2488 132 0,'0'0'498'16,"0"0"-333"-16,0 0-100 16,0 0 17-16,0 0 8 15,0 0-52-15,0 0 55 16,-17-4-64-16,8 4 3 16,-1 6-3-16,-1 7-20 15,-1 4 17-15,-1 5-15 0,2 0-10 16,-2 4 35-16,1 3-30 15,2-2 0-15,1 4-4 16,3-3 16-16,5-1-18 16,1-4 0-16,0-1 1 15,6-3-17-15,11-6-5 16,3 0-20-16,4-5-19 16,1-8-166-16,1 0-94 15</inkml:trace>
  <inkml:trace contextRef="#ctx0" brushRef="#br0" timeOffset="134919.6982">18011 2637 650 0,'0'0'122'16,"0"0"-86"-16,0 0 28 15,0 0-15-15,0 0 45 16,0 0-31-16,-28 43-11 16,23-22 15-16,-3 1-26 0,5 1-29 15,-2 0 13 1,0-3-15-16,4-1-10 0,-2-4 2 15,1-2 21-15,1-3-26 16,-2-1 3-16,3-5 0 16,-2-1-4-16,1-3 8 15,1 0-4-15,0 0 9 16,0 0 7-16,0-3-4 16,0-9-12-16,0-2 0 15,0-4-7-15,1-1 7 16,2-3 0-16,-1 0 0 15,1 2 3-15,-2 0-10 16,2 2 7-16,2 1-7 16,0 0-3-16,3 3-13 0,0 2 23 15,-2 2-7 1,0 3 3-16,-1-4 2 0,3 4 2 16,-2 0 0-16,2 0-12 15,-1 3 14-15,3-1-2 16,1 0 0-16,-1 3 11 15,4 1-11-15,-2 1 0 16,-1 0 1-16,-1 0-8 16,-4 0 7-16,0 0 0 15,-4 8-3-15,3 0 8 16,-5 1-5-16,0 3 0 16,0 0 1-16,0 0-6 15,0-1 6-15,0 0-1 16,0 1 0-16,-2-1 12 15,-5 0-12-15,0 1 0 0,-4 0 0 16,-4-2 0-16,0 1 3 16,-3-1-3-16,2 0 0 15,0 0 12-15,0-1-30 16,8-1-1-16,3-1-116 16,5-2-74-16,0 0-277 15</inkml:trace>
  <inkml:trace contextRef="#ctx0" brushRef="#br0" timeOffset="136260.5047">18041 2621 137 0,'0'0'455'0,"0"0"-316"15,0 0-34-15,0 0-29 16,0 0 57-16,0 0-92 15,-3-7-2-15,1 7-36 16,-1 0 22-16,-2 13-6 0,-1 6 20 16,1 2-21-16,-1 4 35 15,0 4-49-15,0-3 15 16,2 3-2-16,-1-3-5 16,1-3 5-16,-1-1-17 15,2-3 6-15,-1-5-6 16,0-3 10-16,1-2-10 15,0-4 0-15,3-5 7 16,-2 0-7-16,2 0 0 16,0 0 0-16,0 0 12 15,0-7-12-15,0-7 0 16,3-4-3-16,2-6 7 16,2-2-10-16,-3-2 6 15,1 0-7-15,-1 0-9 16,4 2 9-16,0 4 7 0,2 1-5 15,-3 4-14-15,3 5 11 16,-2 2 4-16,2 3-2 16,-1 4-7-16,2-1-5 15,1 3 18-15,-1-1-5 16,0 2 10-16,0 0-9 16,0 0 4-16,-2 0 0 15,-1 10-9-15,1-1 9 16,0 3 0-16,-3 3-2 15,0 0 9-15,-2 4-7 16,-1-1 0-16,-3 3 0 16,0 0 0-16,0-1 3 0,0-2-3 15,0-1 0-15,-7-1 17 16,-4-1-13-16,-2-2 9 16,-2 0-8-16,-3-2 15 15,-2-3-12-15,0 2-6 16,-1-4-2-16,3 0 16 15,6-1-16-15,3-3 0 16,3-1-12-16,4-1 9 16,2 0-63-16,0 0-20 15,0 0-120-15,14 0-274 16</inkml:trace>
  <inkml:trace contextRef="#ctx0" brushRef="#br0" timeOffset="137077.3866">18175 2964 370 0,'0'0'371'16,"0"0"-288"-16,0 0-34 0,0 0 51 16,0 0 17-16,0 0-44 15,0 40-8-15,0-27-29 16,0 3-18-16,-1-1 21 16,-4 1-35-16,-1 1 9 15,0 0 10-15,-2 1-15 16,0-4 15-16,0 1-23 15,2-1 3-15,0-2-1 16,4-5 3-16,0 0-5 16,1-4 0-16,1-3 10 15,0 0-10-15,0 0 0 16,0 0 0-16,0 0 12 16,0-12-11-16,0-1-1 15,0-2 0-15,3-3-3 16,2 1-2-16,1 0 2 0,-1 1 3 15,1 3-15-15,0 1 13 16,0 0 2-16,3 4 0 16,-2-1-11-16,1 4 6 15,0 1 5-15,2 1-8 16,-1 2-4-16,4 1 2 16,-1 0 10-16,2 0-1 15,-5 0 9-15,-1 0-17 16,-3 0 9-16,-5 5 0 15,0 2-19-15,0 2 10 16,-5 0 9-16,-5 1 0 16,-2-1 11-16,1-1-14 0,4-1 3 15,4 0 0-15,0-2-6 16,3-3 6-16,0 3 0 16,0-1-1-16,0 0 6 15,0 2-5-15,4 1 0 16,-1-1 4-16,0 1-13 15,0 0 12-15,-3 0-3 16,0 0 0-16,0 1 10 16,0 1-19-16,-5-1 9 15,-3-1 0-15,-5 1 5 16,2-1 2-16,-4-3-7 16,5-1 0-16,2-3 13 15,1 2-29-15,6-2 13 16,1 0-56-16,0 0-59 15,0-12-413-15</inkml:trace>
  <inkml:trace contextRef="#ctx0" brushRef="#br0" timeOffset="138247.7507">18557 2665 505 0,'0'0'158'0,"0"0"-45"15,0 0-27-15,0 0-55 16,0 0 18-16,0 0 2 15,0 0-37-15,0 6 52 16,0 5-14-16,0 4-15 16,0 6 20-16,-4-1-45 0,3 2 22 15,-2 0-4-15,-1-1-25 16,0 1 18-16,-2-3-21 16,1-1 1-16,1-3 4 15,1-3-3-15,1-1-4 16,2-4 0-16,0-2 15 15,0-3-28-15,0-2 13 16,0 0 0-16,0 0 5 16,0 0 8-16,0 0-12 15,0-6-1-15,0-5 8 16,0-5-16-16,0 1 8 16,0-4 0-16,0 2-9 15,2 0 2-15,-2 0 7 16,4 1 0-16,-4 0 0 0,2 4-11 15,-1-2 11-15,1 0 0 16,1 2 0-16,-2-3 1 16,2 3-1-16,0 1 0 15,2-3 2-15,1 5-9 16,2 1 7-16,0-1 0 16,-2 2-16-16,2 1 15 15,-1 2 1-15,-1 1 0 16,0-1 0-16,0 3-9 15,1 1 9-15,1 0 0 16,1 0 2-16,1 0 4 0,0 0-6 16,0 1 0-16,0 9 3 15,-3 0-6-15,1 3 3 16,-2-1 0-16,0 1-9 16,-1 1 18-16,-1-2-9 15,-3 3 0-15,1-1 7 16,-2 1-14-16,0-1 7 15,0 1 0-15,0-2 1 16,0 0 7-16,-7-1-8 16,-1-1 0-16,-5-2 11 15,2 2-13-15,-2-3 3 16,-1-2-1-16,-1 1 11 16,5-1 3-16,-2-1-14 0,3-2 0 15,1 0 6 1,4-2-14-16,-1 1 8 0,1-1-2 15,4-1-7-15,-1 0-32 16,1 0 2-16,0 0-62 16,0 0-108-16,0 0-118 15</inkml:trace>
  <inkml:trace contextRef="#ctx0" brushRef="#br0" timeOffset="139417.5412">18774 2934 580 0,'0'0'188'0,"0"0"-116"16,0 0-20-16,0 0-25 15,0 0 57-15,0 0 0 16,0 3-38-16,0 5 53 0,0 3-70 16,0 0 4-16,0 2 0 15,0 1-20-15,-1 1 0 16,0-1-9-16,-2 1 11 16,0-3-9-16,0 1-4 15,-1-5-2-15,2 0 3 16,-2-3 14-16,4-2-17 15,0-3 0-15,0 0 7 16,0 0-4-16,0 0-1 16,0 0 4-16,0-11-5 15,0-2 5-15,0 0-12 16,3-2 4-16,0-2-19 16,1 2 12-16,2 0-7 0,-2 2 16 15,2 1-7-15,-2 2-10 16,1 2 13-16,1 1 4 15,0 3-10-15,2-1-6 16,-2 1 16-16,1 1 0 16,2 2-13-16,-2 1 24 15,3 0-14-15,0 0 3 16,-1 0 0-16,-3 0-7 16,1 0 7-16,-3 0 0 15,-1 5-6-15,-1 3 12 16,0 0-6-16,-1 0 0 15,-1 2 6-15,0-2-14 16,0-1 8-16,0 2 0 16,0-4 0-16,0 1 12 0,0 0-12 15,0-2 0-15,0 0 2 16,0 1-17-16,0-1 15 16,-6-1 0-16,-3-1-3 15,2 1 11-15,1 1-8 16,0-3 0-16,3-1 5 15,-3 0-18-15,5 0 13 16,-2 0 0-16,3 0-2 16,-2 0 16-16,1 0-14 15,1 0 0-15,0 0 7 16,0 0-13-16,0 0 8 16,0 0-2-16,0 0 4 15,0 0 9-15,0 0-13 16,0 0 0-16,0 0 7 0,1 3-7 15,7 1 0-15,0 1 0 16,1 2 5-16,-2-2 8 16,5 0-13-16,-2-1 0 15,-2 2-26-15,3-3 25 16,-5 0-61-16,-3-2-57 16,3-1-62-16,-5 0-93 15</inkml:trace>
  <inkml:trace contextRef="#ctx0" brushRef="#br0" timeOffset="140094.4093">18653 2392 296 0,'0'0'114'0,"0"0"25"15,0 0-43-15,0 0-45 16,0 0 55-16,0 0-35 16,-33-23-22-16,28 23 48 0,1 0-54 15,4 0 0-15,-3 0 17 16,1 0-44-16,2 0 15 16,-1 0-15-16,-1 0-11 15,2 0 16-15,-1 0-16 16,1 0 2-16,0 0 22 15,0 0-22-15,0 0 4 16,0 0-11-16,0 0-2 16,0 3-4-16,6 5 10 15,9 1-4-15,2 4 6 16,0-4 11-16,2 1-17 16,-2-1 0-16,-1-4 4 15,-4-2-23-15,-4 1 7 0,-1 1-21 16,-4-2-8-1,0 2-105-15,-2 1-2 0,-1-3-89 16</inkml:trace>
  <inkml:trace contextRef="#ctx0" brushRef="#br0" timeOffset="141457.201">19110 2640 475 0,'0'0'110'0,"0"0"-46"0,0 0-23 16,0 0-4-1,0 0 39-15,0 0-40 0,2 0 5 16,-2 0 28-16,0 3-38 16,1 5 23-16,1 1-3 15,-2 5-18-15,0 1 24 16,0 1-36-16,0 3 9 16,0 4 3-16,0-1-30 15,0 3 28-15,0-3-21 16,0 0-2-16,-2-3 3 15,-1-3-4-15,2-4-7 16,1-3 0-16,0-3 20 16,0-6-20-16,0 0 0 15,0 0 0-15,0 0 25 0,0 0-21 16,0-2 7-16,6-8-10 16,2-5 19-16,-1 1-20 15,0-6 0-15,-1 4-4 16,0-2-13-16,1-1 10 15,-1 2 7-15,-1 0-8 16,0 0 0-16,-4 3 3 16,1 2 5-16,2 0-4 15,-1 4-17-15,3-1 21 16,-3 3 0-16,1-1-3 16,1 0-3-16,0 2-3 0,2 3 5 15,-1-3-12 1,-2 5 0-16,-1-2 12 0,2 2 4 15,-2 0-3-15,1 0 15 16,1 0-12-16,-2 0 0 16,5 8 1-16,-1-2-14 15,-3 4 13-15,1-3 0 16,-1 3-2-16,-2-1 10 16,2 2-8-16,-3 1 0 15,-1 1 7-15,0-2-21 16,0 1 14-16,0 0 0 15,0 0-1-15,0-3 18 16,0 2-17-16,0-1 0 16,0-1 2-16,-5-2-15 0,-3 0 16 15,-3 0-3 1,0-4 0-16,0 4 8 0,1-4-8 16,0 0 0-16,5-2-7 15,3 0-3-15,2 1-39 16,0-2-87-16,0 0-77 15,5 0-196-15</inkml:trace>
  <inkml:trace contextRef="#ctx0" brushRef="#br0" timeOffset="143009.2171">19449 3009 28 0,'0'0'65'16,"0"0"3"-16,0 0-12 0,0 0 31 16,0 0 23-16,0 0-25 15,0 0 74-15,13-8-52 16,-13 7-22-16,0 1 6 16,0-2-15-16,0 1 23 15,0 1-17-15,0-2-32 16,0 1 17-16,0-1-65 15,0 2 20-15,0 0 8 16,0 0-22-16,0 0 18 16,0 0-26-16,0 0 8 15,0 0-18-15,0 0 11 16,-4 0-1-16,-5 2 0 16,-2 4 19-16,-1 0-17 15,4 1-2-15,0 1 0 16,4-1-4-16,-1 2 4 0,0-1 0 15,3 2-6-15,0-2 16 16,1 2-18-16,1-2 8 16,0 1-19-16,0-3 2 15,0-2-9-15,9-1 9 16,0-3 8-16,0 0-9 16,4 0 14-16,-2 0 4 15,-2 0 0-15,-4 0-11 16,3 0 12-16,-2 0-1 15,-2 0 0-15,2-2 14 16,0 1-16-16,2 1 2 16,-1 0 0-16,2 0-6 0,-1 0 12 15,-1 0-6-15,-3 0 0 16,-1 0 4-16,-1 0-8 16,-2 7 4-16,0 3 0 15,0 1-14-15,-8 0 15 16,-3 1-1-16,-1-1 0 15,1-2 20-15,1-1-23 16,2-2 3-16,1-3-39 16,4 0 30-16,0-3-94 15,0 0-71-15,3-8-44 16</inkml:trace>
  <inkml:trace contextRef="#ctx0" brushRef="#br0" timeOffset="143686.3123">19130 2490 360 0,'0'0'207'0,"0"0"-116"0,0 0-15 16,0 0 34-16,0 0-55 15,0 0 31-15,0 0-29 16,0 0-42-16,0 0 49 16,0 0-50-16,0 0 19 15,0 0 7-15,0 0-40 16,9 0 62-16,3 2-39 15,4-1-23-15,1 2 19 0,-1 2-16 16,-1-1-3 0,-2 0 0-16,-2 0 11 0,-5-2-16 15,1 3 5-15,-3-5-31 16,0 2 29-16,-1-2-53 16,-2 0-28-16,2 0-32 15,0 0-103-15,-1 0-240 16</inkml:trace>
  <inkml:trace contextRef="#ctx0" brushRef="#br0" timeOffset="144323.3186">19539 2387 407 0,'0'0'272'16,"0"0"-178"-16,0 0-10 15,0 0-21-15,0 0-22 16,0 0 44-16,0-3-51 15,0 13 35-15,0 2 14 16,0 5-64-16,4-1 29 16,6 3-33-16,-2-1-14 15,-2 1 40-15,3 0-35 16,-2 2-6-16,-3 3 2 16,0-2 15-16,-1 3-11 15,0-1-6-15,0 0 7 16,1 2-12-16,2 0 7 0,1 0-2 15,-2 2 0-15,-2 0 12 16,-3-3-14-16,0 1 2 16,0 1 0-16,-5-1-14 15,-6-1 19-15,-1 2-5 16,0-6 0-16,-2-1-34 16,2 0 30-16,1-2-27 15,2-2-41-15,-3-2-14 16,3 0-146-16,-3-5-133 15</inkml:trace>
  <inkml:trace contextRef="#ctx0" brushRef="#br0" timeOffset="147144.2204">8734 1346 704 0,'0'0'63'0,"0"0"-29"0,0 0 29 15,0 0-33-15,0 0 21 16,0 0 51-16,0 0-44 15,-8-4 22-15,8 4-80 16,6 0 4-16,17 0-16 16,14 0-18-16,10 0-50 15,4 5-5-15,-3 4-61 16,-12-1-136-16</inkml:trace>
  <inkml:trace contextRef="#ctx0" brushRef="#br0" timeOffset="147711.229">8657 2724 788 0,'0'0'55'0,"0"0"-16"15,0 0 38-15,0 0-65 16,0 0 38-16,0 0-34 16,42 0-8-16,-1-1 8 15,9 1-12-15,8 0-8 16,-1 0-36-16,-7 1-187 15,-11 5-263-15</inkml:trace>
  <inkml:trace contextRef="#ctx0" brushRef="#br0" timeOffset="148253.6004">8558 4282 812 0,'0'0'58'0,"0"0"-35"0,0 0-27 16,92-27 4-16,-64 25 0 15,-2 2-7-15,4-1 7 16,-2 1 0-16,-1 0-1 16,-2-6-115-16,-5-6-271 15</inkml:trace>
  <inkml:trace contextRef="#ctx0" brushRef="#br0" timeOffset="149269.0647">10274 2039 516 0,'0'0'91'15,"0"0"21"-15,0 0-104 16,0 0 38-16,0 0-39 16,87-3-6-16,-38-2 62 15,6 5-57-15,5 0 15 16,9 0-21-16,5 0 25 15,4 0-35-15,-2 0 10 16,-11 0-23-16,-14 3 8 16,-16 0-35-16,-14 0 14 0,-13 1-25 15,-8-2-108 1,0 0-101-16</inkml:trace>
  <inkml:trace contextRef="#ctx0" brushRef="#br0" timeOffset="149745.0141">10237 3193 172 0,'0'0'408'0,"0"0"-352"15,0 0 17-15,0 0-36 0,0 0-2 16,0 0 81-16,66 0-92 16,-31 0 9-16,9 0 9 15,8 0-26-15,5 0 2 16,5 0-18-16,4 0 1 15,2 0-23-15,1 0 8 16,-2 0-54-16,-4 3 14 16,-11 6-171-16,-15-1-225 15</inkml:trace>
  <inkml:trace contextRef="#ctx0" brushRef="#br0" timeOffset="150101.6373">10213 4284 706 0,'0'0'2'0,"0"0"-4"16,0 0 22-1,0 0-13-15,85 34 31 0,-52-29-28 16,12 0 37-16,10-3-47 15,15-2-4-15,12 0-68 16,11-5-235-16</inkml:trace>
  <inkml:trace contextRef="#ctx0" brushRef="#br0" timeOffset="150864.4413">14487 1925 748 0,'0'0'60'15,"0"0"32"-15,0 0-86 16,0 0 10-16,0 0-9 0,0 0 22 16,99-22 44-16,-58 22-73 15,12 2 16-15,5 10-16 16,5 4 15-16,1 1-37 15,-1 0 3-15,-6-1-81 16,-10-1-1-16,-8-3-122 16,-11 0-131-16</inkml:trace>
  <inkml:trace contextRef="#ctx0" brushRef="#br0" timeOffset="151224.8371">14318 2992 256 0,'0'0'382'0,"0"0"-358"15,0 0 55-15,83-14-52 0,-54 14-4 16,1 0 47 0,1 0-51-16,5 3 10 0,1 4-14 15,5 0 8-15,0 2-28 16,-3 1 5-16,5 1-60 15,-7 3 6-15,-7 2-140 16,-9 0-167-16</inkml:trace>
  <inkml:trace contextRef="#ctx0" brushRef="#br0" timeOffset="151555.5882">14088 4478 593 0,'0'0'30'0,"0"0"85"15,0 0-91-15,81 48 27 16,-45-35-39-16,7 1-12 0,12 0 0 16,12-5 11-16,11-5-26 15,8-4-171-15</inkml:trace>
  <inkml:trace contextRef="#ctx0" brushRef="#br0" timeOffset="152289.5743">18352 1841 62 0,'0'0'632'16,"0"0"-581"-16,0 0 31 15,0 0-81-15,0 0-1 16,0 0 1-16,-7-3 21 15,24 3-8-15,10 4 36 16,13 9-27-16,8-1 17 16,11 2-37-16,5 3-3 0,1-2 0 15,0 2-44 1,1 1 7-16,-5 2-79 16,-6-3-169-16,-7-2-161 0</inkml:trace>
  <inkml:trace contextRef="#ctx0" brushRef="#br0" timeOffset="152755.9563">18133 3762 565 0,'0'0'34'0,"0"0"6"0,0 0 31 15,0 0-33-15,0 0 45 16,100 36-16-16,-62-34-62 15,6-2 33-15,1 0-38 16,4 5 0-16,-4 0-3 16,-6 7-100-16,-6 3-16 15,-14 0-135-15</inkml:trace>
  <inkml:trace contextRef="#ctx0" brushRef="#br0" timeOffset="153084.0977">18127 4754 859 0,'0'0'0'16,"0"0"29"-16,0 0-29 15,80 43 0-15,-46-34 1 16,3 1-19-16,3-2-45 15,-4-5-211-15</inkml:trace>
  <inkml:trace contextRef="#ctx0" brushRef="#br0" timeOffset="154352.8244">3677 1928 223 0,'0'0'324'0,"0"0"-237"16,0 0-6-16,0 0-75 16,0 0 21-16,0 0 44 15,23 0-53-15,-1 0 38 16,8 0-56-16,3 0 6 0,7 0-21 15,4 0 14 1,1 5-96-16,-3-2-157 0</inkml:trace>
  <inkml:trace contextRef="#ctx0" brushRef="#br0" timeOffset="154974.4114">3868 3280 566 0,'0'0'30'0,"0"0"-30"0,0 0 47 16,0 0-39-16,0 0 86 16,0 0-54-16,92 0-36 15,-57 4 18-15,-2 0-22 16,-2 0 0-16,3 1-2 15,-1 2-91-15,-3-2-58 16,3 0-242-16</inkml:trace>
  <inkml:trace contextRef="#ctx0" brushRef="#br0" timeOffset="155589.4706">3547 4942 664 0,'0'0'60'15,"0"0"27"-15,0 0-55 16,0 0-1-16,0 0 33 16,0 0-56-16,90 0 23 15,-68 3-7-15,6 3-10 16,5 2-28-16,6 2-5 15,6-6-109-15,1-4-68 16</inkml:trace>
  <inkml:trace contextRef="#ctx0" brushRef="#br0" timeOffset="166019.8252">3193 2221 197 0,'0'0'77'0,"0"0"-74"16,0 0 8-16,0 0-6 15,0 0-4-15,0 0 44 16,0 0-5-16,-84-8 13 15,73 5 26-15,4 1-22 0,-2 1-16 16,4-1-4 0,-1 1-17-16,1 1 62 0,1-2-67 15,2 2 26-15,0-1 21 16,1-1-60-16,1 2 70 16,0 0-10-16,-2 0-52 15,2 0 42-15,0 0-45 16,0 0-6-16,0 0 10 15,0 0 15-15,0 0-23 16,0 0-3-16,0 0 4 16,0 0-27-16,0 0 20 15,0 0 3-15,2-1 0 16,9-1 8-16,7-1-8 16,8 1 0-16,5 2 1 15,5 0-12-15,5 0 11 0,2 0 0 16,1 0-8-1,5 0-3-15,5 3 9 0,6-1-8 16,7-2 5-16,5 0-21 16,6 0 7-16,9 0 15 15,5 0-4-15,5 0-74 16,2 0 53-16,1 0 6 16,-5 0-21-16,-2 0 39 15,-7 0-36-15,-8 0 7 16,-5 3 28-16,-8 2-10 15,-8-2 16-15,-3-3 0 16,-5 0 7-16,-5 0 32 16,-6 0-27-16,-4 0 20 15,-2 0 11-15,-4 0-40 16,4 0 39-16,3 0-34 16,0 0-7-16,5 0 39 0,0 0-35 15,-3-2 19-15,4-2 7 16,-3 1-17-16,-3-1-1 15,-1-1-10-15,-7 4 9 16,-6 0 10-16,-3-1-22 16,-2 2 0-16,-4 0 19 15,2 0-4-15,2 0 4 16,-1 0-8-16,6 0-7 16,-2 0 28-16,-2 0-22 0,-1 0-10 15,-4-1 20 1,-6-1-2-16,-2 1 2 0,-4 1-20 15,0 0 12-15,0 0-21 16,0 0 9-16,0 0-8 16,0 0-7-16,0 0-104 15,0 3-1-15,0 6-45 16,6-4-290-16</inkml:trace>
  <inkml:trace contextRef="#ctx0" brushRef="#br0" timeOffset="166757.5806">6343 2138 830 0,'0'0'105'0,"0"0"46"16,0 0-89-16,0 0-57 15,0 0 30-15,0 0-29 16,0 0 33-16,0 53 10 16,-3-27-33-16,0 1 4 0,0 0-20 15,0-2 9 1,-3-4-20-16,4-4 13 0,0-5-2 15,-2-2 0-15,-2-3-28 16,-4079-6-12-16,8160 1-61 16,-4081-2-116-16,0 0 91 15,-3-3-234-15</inkml:trace>
  <inkml:trace contextRef="#ctx0" brushRef="#br0" timeOffset="166942.0385">6243 2296 443 0,'0'0'199'16,"0"0"-45"-16,0 0-54 15,0 0 68-15,0 0-72 16,0 0-12-16,3-35-84 16,8 35 12-16,4 0-10 0,8 0 0 15,0 7-2-15,3-4 0 16,4 3 23-16,5 0-27 16,-2-1 4-16,-3 1-68 15,-3 0-60-15,-7-1-164 16,-6-5-400-16</inkml:trace>
  <inkml:trace contextRef="#ctx0" brushRef="#br0" timeOffset="167740.1895">6320 3333 535 0,'0'0'311'15,"0"0"-162"-15,0 0 4 0,0 0-102 16,0 0-18 0,0 0-4-16,0-9-16 0,0 23-13 15,0 10 7-15,-6 8-5 16,0 5 40-16,-1 5-39 16,1 2-3-16,0-5 7 15,-3-6 15-15,6-6-22 16,1-8 0-16,1-6-10 15,-1-6-5-15,1-3-58 16,-1-4-57-16,-2 0-39 16,-1-7-79-16</inkml:trace>
  <inkml:trace contextRef="#ctx0" brushRef="#br0" timeOffset="167935.1502">6171 3527 541 0,'0'0'207'0,"0"0"-23"15,0 0-59-15,0 0-16 16,0 0-6-16,0 0-84 16,-2-2 20-16,13-1-39 15,10 1 9-15,5-1-12 16,7 0 3-16,5 3 0 16,2 0-2-16,5 0-110 15,-8 6-66-15,-3 1-222 16</inkml:trace>
  <inkml:trace contextRef="#ctx0" brushRef="#br0" timeOffset="169869.2006">11550 1515 709 0,'0'0'39'0,"0"0"84"15,0 0-123-15,0 0 2 16,0 0-9-16,0 0 24 16,0 37 25-16,0-10 10 15,-2 1-52-15,2 2 35 16,0-5-35-16,0-4 0 15,0-2-10-15,0-5-17 16,0-6-19-16,0-3-38 16,0-5-129-16,-2 0-257 0</inkml:trace>
  <inkml:trace contextRef="#ctx0" brushRef="#br0" timeOffset="169986.8985">11529 1662 492 0,'0'0'13'0,"0"0"-13"16,0 0 0-16,101 45-108 16,-70-35-139-16</inkml:trace>
  <inkml:trace contextRef="#ctx0" brushRef="#br0" timeOffset="170626.6645">11455 2989 602 0,'0'0'186'0,"0"0"-182"16,0 0 14-16,0 0-11 15,0 0 38-15,0 0 30 16,-9 90-59-16,-2-63 33 0,1-3-49 15,-4 1 26-15,2-5-35 16,0-4 9-16,0-7-28 16,2-4-4-16,6-5-57 15,3 0 17-15,1-3-12 16,0-7-155-16,3-4 88 16,6 2 151-16,-1 5 53 15,-5 2 147-15,1 5-44 16,-3 0-32-16,2 0-69 15,5 0-50-15,6 0 49 16,8 8-54-16,8-1 0 16,9 2-3-16,3-5-71 0,0-4-209 15</inkml:trace>
  <inkml:trace contextRef="#ctx0" brushRef="#br0" timeOffset="174933.0549">1446 6274 616 0,'0'0'121'0,"0"0"-50"16,0 0-34-16,0 0 1 16,0 0 88-16,0 0-102 15,0 0-18-15,0 13-6 16,0 0 8-16,0 11 1 16,3 2 6-16,-2 5 29 15,1-1 27-15,-1 1-52 16,1-3 6-16,-1-5 1 0,2-4-2 15,-3-6-13 1,1-6-11-16,-1-2 2 0,0-5-2 16,0 0 7-16,0 0-7 15,0 0 43-15,0-3-42 16,0-11 30-16,0-6-31 16,2-2 0-16,-1-2-9 15,2-2 12-15,-3-3-3 16,2 0 0-16,4-3 7 15,0 1-10-15,4-1 3 16,2 3 0-16,0 1-26 16,3 8 26-16,-1 3 0 15,-3 4-4-15,-3 4 10 16,-2 4-7-16,2 3 1 0,-4 2 0 16,0 0-30-1,4 5 26-15,-1 9 4 0,5 6 0 16,-6 4 22-16,3 2-19 15,-4 4-3-15,-1-1 7 16,-3-1 13-16,1 1-17 16,-2-4-3-16,0-1 0 15,0-5 21-15,0-2-31 16,0-5 10-16,0-5-54 16,0-2-2-16,0-5-179 15,0 0-53-15,-4-5-241 16</inkml:trace>
  <inkml:trace contextRef="#ctx0" brushRef="#br0" timeOffset="175082.8187">1526 6419 624 0,'0'0'156'16,"0"0"-132"-16,0 0 71 16,0 0-12-16,0 0-8 15,0 0-68-15,57 0 1 16,-20-8-16-16,2 0-165 15,0 0-308-15</inkml:trace>
  <inkml:trace contextRef="#ctx0" brushRef="#br0" timeOffset="175771.2111">2023 6411 831 0,'0'0'130'0,"0"0"22"16,0 0-96-16,0 0 16 15,0 0-36-15,0 0-28 16,-31-8-5-16,10 19 1 16,-2 5-4-16,1 1 0 15,3 2 26-15,5-1-23 16,6-2-3-16,3-1 10 0,2 1-23 15,3-6 13 1,0-4 0-16,0-2-3 0,13-4 19 16,4 0-16-16,3 0 0 15,3-4 6-15,-2-9-4 16,1-1 3-16,-3-3-5 16,-5 0 0-16,4-5 17 15,-6 0-19-15,-2-6 2 16,-4 0 0-16,-3-3-15 15,0 0 18-15,0-2-3 16,0 1 0-16,-1 5 20 16,-1 7-21-16,0 6 1 15,-1 4 0-15,0 7-8 16,0 1 8-16,0 2 0 0,0 0-3 16,0 0-16-16,0 8 13 15,0 9 6-15,0 7 0 16,-1 1-17-16,-2 1 21 15,-3 0-4-15,6 1 0 16,-3-5 18-16,3-2-18 16,0-2 0-16,0-3 2 15,0-1-16-15,0-5 14 16,11-1 0-16,-2-1-2 16,2-2 15-16,3-2-13 15,2-3 0-15,1 0 5 16,-1 0-8-16,3 0 6 15,-4 0-3-15,0 0 0 0,0-3 17 16,-3-2-19-16,0 1 2 16,-3-2-8-16,4 1-11 15,-4-1-74-15,-1 3-136 16,-5-5-106-16</inkml:trace>
  <inkml:trace contextRef="#ctx0" brushRef="#br0" timeOffset="178030.9927">1089 663 613 0,'0'0'132'16,"0"0"-22"-16,0 0-55 0,0 0 61 15,0 0-57 1,0 0 31-16,0-4-10 0,0 4-79 16,0 0 53-16,0 0-54 15,-6 1 20-15,-9 15-31 16,-7 7 19-16,-5 9-8 16,2 3 0-16,8 4 19 15,1 1-17-15,5-2-2 16,10-1 6-16,1-7-30 15,0-5 24-15,15-4 0 16,9-8-1-16,4-5 12 16,5-8-11-16,4 0 0 15,-1 0 7-15,-6-7-11 16,-3-5 10-16,-11 4-6 0,-10 3 0 16,-3 1 22-16,-3 4-23 15,0 0 1-15,0 0 0 16,0 0-28-16,-6 0 27 15,-8 12 1-15,0 10 0 16,-1 3 2-16,6 0-5 16,4 0 3-16,5-1 0 15,0-4-19-15,3-6 19 16,12-4 0-16,3-3-6 16,3-5 23-16,3-2-17 15,-3 0 0-15,-2-9 1 16,-3-3-6-16,-5-5 5 15,-8 0-1-15,0-2-8 0,-3-1-47 16,0 3 52-16,-3 1-21 16,-8 6 5-16,-3 6-4 15,2 4 11-15,0 0 9 16,4 1 4-16,4 12-45 16,4 3 33-16,0-1 4 15,0-1 7-15,4 0-29 16,11-8 32-16,6 1-2 15,6-7 7-15,4 0 17 16,2-2-14-16,4-15-10 16,-1-3 18-16,-3-8-16 15,0 0 13-15,-8-3-15 0,0 1 0 16,-8 0 21-16,-2 0-21 16,-6 1 0-16,-5 0 3 15,-2 2 11-15,-2 1-6 16,0 7-8-16,0 5 14 15,0 6 18-15,0 5-32 16,0 3 0-16,0 0-5 16,0 0-15-16,0 12-5 15,0 12 25-15,-2 7 0 16,1 5 17-16,1 0-17 16,0 0 0-16,0-5 3 15,3-3-16-15,10-7 13 16,1-5 0-16,6-8-6 0,3-5 28 15,7-3-22 1,8 0 0-16,3-8 9 0,1-6-15 16,-3-1 6-16,-10 2 0 15,-9 5-5-15,-10 3 12 16,-9 4-7-16,-1 1 0 16,0 0-58-16,-14 13 43 15,-5 7-7-15,0 3 22 16,0 1 0-16,10-1 9 15,7-3-9-15,2-3 0 16,0-4 6-16,11-6-28 16,8-3 28-16,0-4-6 0,3 0 16 15,1 0 3 1,-2-11-9-16,-4-2-10 0,-4-2 5 16,-2-4-29-16,-5 0 17 15,-6-1 0-15,0 2-7 16,0-1-13-16,-5 2 27 15,-4 4 0-15,0 5 1 16,0 2 45-16,5 3-45 16,2 1 28-16,0 2-29 15,2 0 15-15,0 0-31 16,0 0 16-16,0 2-14 16,2 7-15-16,9-2 29 15,5 0 0-15,2-3 0 16,3 0-28-16,1-2 15 15,2-1-34-15,3 2-41 0,-3 2 58 16,3 3-25-16,-8 1 39 16,-2 5 6-16,-4-1 4 15,-1 1 6-15,3 6 0 16,-3 2-61-16,-1 1-199 16</inkml:trace>
  <inkml:trace contextRef="#ctx0" brushRef="#br0" timeOffset="180286.9977">2302 6432 562 0,'0'0'209'15,"0"0"-61"-15,0 0 18 16,0 0-94-16,0 0 32 15,0 0-79-15,0-19-1 16,22 12-41-16,2 1 17 16,3 3 0-16,-2 3-5 15,-7 0 17-15,0 0-12 16,-6 0 0-16,-3 11 3 16,-2 6-26-16,-5 3 24 15,-2 7-1-15,0 4 0 16,-3-2 10-16,-15 2-10 15,3-2 0-15,-3-2 0 0,-1-5-3 16,8-6 3-16,4-5 0 16,2-5-1-16,5-4-6 15,0-2-5-15,0-3 12 16,8-16-36-16,7-4 10 16,6-1-48-16,-1 5 74 15,-4 5-15-15,3 5 21 16,-6 4-6-16,-1 3 0 15,0 2 2-15,-3 0-18 16,1 0 22-16,1 0-6 16,1 0 11-16,4 0 11 15,-2 1-13-15,7-1-9 0,-1 0 8 16,0 0 15-16,4-1-13 16,-6-11-10-16,1-2 0 15,-3-3 29-15,-5 2-29 16,1-2 2-16,-5 1 5 15,-2 3 14-15,-1 4-18 16,-4 4-3-16,0 4 1 16,0 1 21-16,0 0-27 15,0 0 5-15,-4 1 0 16,-4 8-16-16,-1-1 17 16,-1 1-1-16,4-3 0 15,3 0 16-15,3-3-24 16,0-1 8-16,0-2-3 15,0 0-23-15,9 0 28 16,12 0-2-16,1 0 0 0,6-7-6 16,-2 2-5-16,2 0-5 15,-2 0-62-15,-1 1 57 16,-4 3-64-16,-6-1 15 16,-4 1 50-16,-6 1-27 15,-5 0 34-15,0 0 13 16,0 3 0-16,-6 7-14 15,-10 0 24-15,-3 5-10 16,5-1 33-16,-2 1-27 16,8-3 31-16,-1 3-32 15,6-2 3-15,3-2 34 16,0-1-32-16,0-3-9 0,9-3 5 16,7-1 16-1,4-3-8-15,5 0-14 0,2-5 13 16,3-7 8-16,0-5-10 15,-5 1 2-15,3-4 22 16,-5-2-30-16,2 2 45 16,-4-4-23-16,-2-2-15 15,-5 4 32-15,2-2-36 16,-7 4 2-16,-1 6 13 16,-4 5 0-16,-1 6-7 15,-3 3-16-15,0 0-6 16,0 0-21-16,0 9 15 15,-6 8 12-15,-6 7 0 0,-1-1 25 16,4 0-14-16,7-3-11 16,2-6 2-16,0-1-11 15,5-5 9-15,17-4-35 16,5-4-16-16,0 0-247 16,-6-10-475-16</inkml:trace>
  <inkml:trace contextRef="#ctx0" brushRef="#br0" timeOffset="180431.9554">3137 6374 852 0,'0'0'89'16,"0"0"-84"-16,0 0 11 16,0 0-16-16,86 8-109 15,-54-4-117-15</inkml:trace>
  <inkml:trace contextRef="#ctx0" brushRef="#br0" timeOffset="182546.3407">3755 6693 690 0,'0'0'161'0,"0"0"-64"16,0 0 41-16,0 0-76 15,0 0 37-15,0 0-40 16,30-65-54-16,-14 44 33 16,-6 1-26-16,4-4-10 15,-1-2 13-15,-2 0 4 16,3-4-9-16,-3 1-10 0,4 0 0 16,-3 3-3-16,0 7 12 15,-5 7-9-15,-1 4 0 16,-3 5 10-16,-3 3-22 15,2 0 12-15,1 5-11 16,0 10-15-16,1 7 15 16,0 4 11-16,2 1 0 15,-1-1 11-15,2-2-11 16,-2-4 0-16,4-6 3 16,-2-5-13-16,-1-6 10 15,2-3 0-15,3 0 10 16,8-7 9-16,3-12 1 15,5-3-20-15,-2-6 11 0,-1-2-11 16,0-1 0-16,-3 1 0 16,-6 6-2-16,-5 10 13 15,-1 4-36-15,-4 10 21 16,-1 0-102-16,5 10-98 16,-2 10-55-16,4 3-99 15</inkml:trace>
  <inkml:trace contextRef="#ctx0" brushRef="#br0" timeOffset="183609.0125">4366 6560 843 0,'0'0'120'0,"0"0"29"0,0 0-50 15,0 0-85-15,0 0 33 16,0 0-31-16,-73 30-14 15,57-9 18-15,2 2-14 16,8 0-6-16,3-1 0 16,3-5 6-16,0-3-7 15,11-4 1-15,6-6 0 16,5-4-23-16,3 0 23 16,3-4-10-16,-4-12 4 15,-4-2-56-15,-6-3 44 16,-6-3-54-16,-8 2-3 15,0 4 66-15,-3 2-40 16,-12 9 49-16,-3 0-15 0,2 7 19 16,4 0-4-16,3 0 0 15,4 0 3-15,1 4-23 16,4 2 20-16,0-2 0 16,0 1-8-16,19-3 20 15,5-2-8-15,3 0-4 16,4 0 12-16,2 0-23 15,0-2 11-15,0-4-8 16,-2-3 5-16,0 2-43 16,-4-1 40-16,-6 1-2 15,-6 1 8-15,-7 2 12 16,-7 3-5-16,-1 1 34 0,0 0-10 16,-9 0-8-16,-9 5-14 15,-6 8-4-15,2 5-3 16,1-1 22-16,6 6-23 15,2 0-1-15,4 1 0 16,6-1 10-16,3-4-10 16,0-3 0-16,4-6-14 15,9-3 2-15,1-7 0 16,4 0 12-16,0 0-4 16,1-15 29-16,0-3-25 15,-2-2 0-15,1-5 5 16,-3-1-7-16,1-1 2 15,-4-1 0-15,-1 1 2 0,-1 2 20 16,-4-1-6-16,0 1 17 16,0 1-26-16,-3 2 43 15,0 1-45-15,1 6 4 16,-1 5-1-16,-1 3 11 16,-2 6 7-16,0 1-26 15,0 0 6-15,0 0-29 16,0 6 10-16,0 10 13 15,-5 6 0-15,-3 3 14 16,0 2-14-16,0 2 0 16,4-3 2-16,-2 1-9 15,6-4 7-15,0 0 0 0,0-6 0 16,4-1 10 0,4-8-10-16,7-1 0 0,1-3 2 15,5-4-5-15,0 0 5 16,3 0-2-16,0-8 1 15,-6-3 25-15,3 0-26 16,-5-2 0-16,-4 1 5 16,-1 3-9-16,-4 3 5 15,-6 4-1-15,-1 2 0 16,0 0-6-16,0 0 4 16,-4 8 2-16,-11 6 0 15,6 6-13-15,-3 2 20 16,5-1-7-16,4-2 0 15,1-3-8-15,2-5 3 16,0-1-66-16,12-8-96 0,6-2-80 16</inkml:trace>
  <inkml:trace contextRef="#ctx0" brushRef="#br0" timeOffset="183731.875">5103 6718 784 0,'0'0'0'0,"0"0"-154"16</inkml:trace>
  <inkml:trace contextRef="#ctx0" brushRef="#br0" timeOffset="192459.6585">3863 7804 579 0,'0'0'145'15,"0"0"-80"-15,0 0-58 16,0 0 9-16,0 0-3 16,0 0 36-16,0 0 29 15,0 0-73-15,29 36 32 16,-6-26 3-16,12-3-24 15,1-1 8-15,4-4-24 16,-4-2 8-16,0 0-9 0,-11 0 5 16,-6-4-4-1,-11-7 0-15,-2 2-2 0,-6-3-16 16,0-1 11-16,-6 1 7 16,-11 3-18-16,0 4 17 15,1 0 1-15,5 5-1 16,5 0 5-16,6 0-16 15,0 0 12-15,0 0-62 16,7 5 56-16,11 8-13 16,4 4 19-16,-2 3 0 15,-1 1 14-15,-4 4-14 16,-5 0 0-16,-8 1 6 0,-2-1 10 16,0-1-6-1,-10-4-6-15,-4-3 6 0,-5 0-5 16,5-1-10-16,5-2-118 15,4-3-314-15</inkml:trace>
  <inkml:trace contextRef="#ctx0" brushRef="#br0" timeOffset="193675.3143">4997 8061 635 0,'0'0'127'16,"0"0"-101"-16,0 0 51 0,0 0 38 15,0 0-4-15,0 0 4 16,-7-22-109-16,7 22-4 15,0 0-2-15,-2 14 18 16,2 8-3-16,-3 7 4 16,3 5-15-16,0 1 39 15,0 3-37-15,0 0 12 16,0-1-12-16,0-1 21 16,0-5-27-16,3-2 0 15,-3-8 0-15,0-5 0 16,0-5 1-16,0-5-1 15,0-3 0-15,0-1 19 16,0-2-19-16,2 0 7 16,-2-5 1-16,0-14 4 0,4-8-6 15,-4-5-6 1,3-3 0-16,-1-5 15 0,1 0-28 16,1-4 13-16,3 1 0 15,0 4-13-15,1 3 15 16,0 5-2-16,2 4 0 15,-2 3-4-15,2 4-1 16,0 5 5-16,3 4 0 16,-1 3-14-16,2 3 21 15,0 5-7-15,1 0 0 16,1 0 2-16,4 5-2 16,-4 11 0-16,0 4 2 15,2 2-11-15,-6 6 11 16,0-1-2-16,-3 3 0 0,-3 2 19 15,2-3-17-15,-5 1-2 16,-2-1 2-16,-1-4-1 16,0-1 5-16,0-5-6 15,0-2 0-15,0-2-21 16,0-1 4-16,0-3-55 16,0-2-87-16,-3-7-129 15,-6-2-254-15</inkml:trace>
  <inkml:trace contextRef="#ctx0" brushRef="#br0" timeOffset="193849.8494">5149 8289 693 0,'0'0'141'16,"0"0"-45"-16,0 0-24 16,0 0 61-16,0 0-95 15,0 0-25-15,29-3-13 16,2 3 5-16,5 0-25 15,5 0-58-15,0 0-175 16,-4 0-153-16</inkml:trace>
  <inkml:trace contextRef="#ctx0" brushRef="#br0" timeOffset="194703.8342">5554 8332 819 0,'0'0'97'15,"0"0"53"-15,0 0-29 16,0 0-81-16,0 0 11 16,0 0-48-16,-3 12 18 0,1 9 7 15,-1 2-5-15,-3 3-17 16,3 2 21-16,-2 0-14 16,1-1-9-16,-2 0-4 15,2-1 17-15,-2-4-23 16,1-4 6-16,0-2 0 15,4-4 3-15,1-6 7 16,-3 0-10-16,3-4 0 16,0-2 9-16,0 0-18 15,0 0 9-15,0-9 0 16,0-7-6-16,3-3 19 16,2-2-13-16,-2-3 0 0,0-3 1 15,6-3-17 1,-1 2 16-16,3 1 0 0,3 3-12 15,0 5 18-15,0 2-7 16,2 2 1-16,-2 6-6 16,0 0 1-16,-1 6 5 15,-2 0 0-15,-2 3-10 16,0 0 13-16,-1 0-3 16,5 0 0-16,-4 6 3 15,0 5-15-15,0 1 12 16,-5 3 0-16,-2 1-2 15,-2-1 1-15,0 0 1 16,0-1 0-16,-9 3 8 16,-3-5-25-16,0 0 17 15,-1-3 0-15,2-1-15 0,2-5-2 16,-1 1 16-16,3-2 0 16,2-2-5-16,0 0-4 15,4 0 10-15,-1 0 0 16,1 0-2-16,1 0 18 15,0 0-16-15,0 0 3 16,0 0 9-16,0 0-4 16,0 1-8-16,0 6 0 15,0-2 5-15,9 3 5 16,6 2-5-16,0-4-5 0,1 2 14 16,4-2-23-1,-3-3 9-15,0 1-12 0,1-1-17 16,-3-3-166-16,-2 0-202 15</inkml:trace>
  <inkml:trace contextRef="#ctx0" brushRef="#br0" timeOffset="195985.3863">6123 8100 527 0,'0'0'294'15,"0"0"-207"-15,0 0-53 16,0 0 43-16,0 0-6 15,0 0-29-15,5 11 1 0,8-4-18 16,4-1 30 0,2 2-43-16,-1-4-8 0,3 1 23 15,-2-2-22-15,3 1-5 16,-2-4 3-16,2 0 14 16,-1 0-27-16,-4-2 10 15,-3-8-22-15,-5-4 14 16,-6-1-30-16,-3-5-9 15,0 0-13-15,0-2-26 16,-12-3 75-16,-4 8-9 16,1-3 11-16,-3 9-2 15,3 1 11-15,0 4 0 16,6 4-18-16,6 1 39 16,2 1-23-16,1 0 2 15,0 0-29-15,0 0 14 16,6 0-1-16,9 3 16 0,4 5 0 15,0 2 20-15,1 2-13 16,1 2 4-16,-6 4-5 16,3-1 41-16,-6 4-41 15,-4 1 16-15,-3 1 36 16,-5 2-52-16,0 2 40 16,0-2-18-16,-8 1-24 15,-6-4 8-15,3-3-6 16,-5-1-6-16,3-4 0 15,2 0-4-15,1-2-3 16,-1 0-119-16,5-5-128 16,-1-2-503-16</inkml:trace>
  <inkml:trace contextRef="#ctx0" brushRef="#br0" timeOffset="199150.4657">7228 7925 706 0,'0'0'120'16,"0"0"-56"-16,0 0-26 15,0 0 28-15,0 0-20 16,0 0 8-16,0 0-54 16,0 24 1-16,0-1 67 15,-5 5-48-15,-1 3 3 16,-2 1 21-16,0 0-42 16,0-1 33-16,0 0-23 0,4-2-8 15,-1-4 14-15,2-3-16 16,2-5-2-16,1-2 0 15,0-6 18-15,0-4-18 16,0-2 0-16,0-3 2 16,0 0 40-16,0 0-42 15,1-12 9-15,8-8-9 16,0-6 14-16,-1-5-15 16,4-5 1-16,-3-1 0 15,4-2-20-15,-3 3 20 16,1-1 0-16,2 4-3 15,-2 7 9-15,0 2-12 16,-1 6 6-16,0 6 0 0,-1 3-19 16,0 2 19-16,-2 5 0 15,1 2-2-15,2 0 3 16,-4 2-3-16,2 14 2 16,-1 3 0-16,0 4 3 15,-4 4 5-15,0 0-8 16,-1 2 1-16,-2-3 17 15,0-2-8-15,0-1-10 16,0-5 2-16,0-3-7 16,-5-2 5-16,2-4-8 15,-1-1-10-15,1-3-92 16,-3-5-86-16,0 0-135 0</inkml:trace>
  <inkml:trace contextRef="#ctx0" brushRef="#br0" timeOffset="199318.1083">7285 8124 487 0,'0'0'377'15,"0"0"-310"-15,0 0 4 16,0 0-54-16,0 0 3 16,0 0 35-16,52 0-55 15,-22 2-38-15,-1 0-129 16,-4-1-439-16</inkml:trace>
  <inkml:trace contextRef="#ctx0" brushRef="#br0" timeOffset="200125.208">7521 8170 138 0,'0'0'489'16,"0"0"-344"-16,0 0-91 15,0 0 28-15,0 0 25 16,0 0-62-16,0 1 26 16,0 6-20-16,0 3 1 0,0 3 6 15,0 1-53 1,0 3 42-16,0 3-34 0,0 2-5 15,0 4 8-15,-2 1-4 16,-4 1-12-16,2 0 0 16,1-1 12-16,0-4-12 15,0-3 0-15,3-5 0 16,0-5-1-16,0-5 1 16,0-1 0-16,0-2-3 15,0-2 22-15,0 0-19 16,0-6 0-16,0-7-9 15,6-4-6-15,0-3 3 16,0-2 12-16,0-3-10 16,4-3-5-16,-2 5 8 15,0-2 6-15,4 5 1 0,-4 0-22 16,6 3 22-16,-3 4 0 16,0 2-7-16,-1 5 10 15,2-1-3-15,-4 5 0 16,-1 1 0-16,0 1-16 15,2 0 16-15,-4 0 0 16,4 0-3-16,-3 1 8 16,1 4-11-16,-2 2 6 15,-4 3 0-15,1 0-14 16,-2 1 14-16,0 2 0 0,0 0-2 16,-8 3-2-1,-6-1-6-15,-2 1 10 0,2-2-41 16,-1-2 38-16,1-3-65 15,5-2 1-15,3-4 56 16,2-3-21-16,-1 0 32 16,5 0 0-16,-1 0 1 15,1 0 27-15,0 0-23 16,0-2 44-16,0 1 3 16,0 1-50-16,0 0 32 15,4 0-26-15,2 0-2 16,2 0 8-16,1 0-7 15,4 4-7-15,-1 1 0 16,4-3 12-16,1 3-27 16,-1-3-25-16,-1-2-213 0,-1 0-260 15</inkml:trace>
  <inkml:trace contextRef="#ctx0" brushRef="#br0" timeOffset="202351.7168">8119 7986 389 0,'0'0'50'0,"0"0"121"16,0 0-154-16,0 0 170 15,0 0-123-15,0 0 10 16,25-32 49-16,-25 32-68 15,0 0 19-15,0 0-38 0,0 0-32 16,0 0 23 0,0 0-23-16,0 10 1 0,0 7 40 15,0 2-36-15,0 4 18 16,0 4-13-16,-4 1-11 16,-4 1 21-16,1-1-24 15,2-2 1-15,-1 0 7 16,3-5 11-16,0-3-19 15,-1-4 0-15,4-4 6 16,0-3-21-16,0-4 17 16,0-3-2-16,0 0 3 15,0 0 15-15,0 0-18 16,0 0 0-16,0 0 8 16,0-6-11-16,0-5 3 0,0-6 0 15,0-1 1 1,4-3 12-16,0-3-13 0,3-1 0 15,-1-2-5-15,3 0-14 16,1 0 12-16,-2 2 7 16,1 5-11-16,-1 2 8 15,-3 3 3-15,3 5 0 16,-4-1 5-16,2 2-21 16,0 2 16-16,1-2 0 15,-1 4-7-15,5 0 12 16,0-1-5-16,2 4 0 15,1-2 2-15,-3 4-15 16,0 0 13-16,-3 0 0 0,0 0-2 16,-4 0 7-1,-1 3-7-15,-1 5 2 0,-2 3-12 16,0 1-5-16,0 3 17 16,-5-1 0-16,-7 1-4 15,-5-1 13-15,3-2-9 16,-2 4 0-16,4-5 0 15,0-3-11-15,7-1 11 16,2-3 0-16,3-2-5 16,0 0 10-16,0 0-6 15,0 1 1-15,13 0 0 16,1-1-4-16,0 1 4 16,-1 1 0-16,-1 2-1 15,-4 1 15-15,-1-2-14 0,-4 2 0 16,-3 1-15-16,0 1-3 15,0 3 17-15,0 0 1 16,-5-2-1-16,-5 0 16 16,0 1-15-16,-1 1 0 15,-1-4 3-15,0 1-19 16,-4-2 17-16,4-3-1 16,-1 0 2-16,-1-3 18 15,3-1-20-15,1 0 0 16,3 0 3-16,2 0-24 15,0 0 16-15,4 0-53 16,1-1-116-16,0-4-145 16</inkml:trace>
  <inkml:trace contextRef="#ctx0" brushRef="#br0" timeOffset="203702.9525">8174 7925 88 0,'0'0'481'0,"0"0"-414"15,0 0 8-15,0 0-49 16,0 0 21-16,0 0 23 16,0 0-52-16,0 10 36 15,0 4 46-15,0 1-50 16,0 4 32-16,0 1-27 15,0 5-38-15,-2 0 34 16,2 0-45-16,-1-2 12 0,-1 0-5 16,-2-4 10-1,1 1-9-15,0-1-12 0,0-4 5 16,2-1 6-16,-2-2-7 16,3-4-6-16,-2-1 0 15,2-2 24-15,0-3-26 16,0-2 2-16,0 0 0 15,0 0-3-15,0 0 10 16,0 0-7-16,0 0 0 16,0 0 17-16,0 0-23 15,0 0 6-15,0 0 0 16,0 0-15-16,0 0 14 0,0 0-13 16,0 0 3-16,0 0-61 15,0 0 23-15,0-5-125 16,2-3-35-16,4 2-361 15</inkml:trace>
  <inkml:trace contextRef="#ctx0" brushRef="#br0" timeOffset="205032.2546">8438 8267 608 0,'0'0'163'16,"0"0"-122"-16,0 0 78 0,0 0 12 16,0 0-37-1,0 0-14-15,3-4-74 0,-3 4 14 16,0 0-10-16,0 0 13 15,0 7-6-15,0 6 10 16,0 1-25-16,0 2 41 16,0 1-36-16,-4 2-2 15,-1-2-5-15,-1 2 24 16,2-2-24-16,1-2 0 16,-2-2 0-16,2-4-1 15,1-4 1-15,0-2 0 16,2-2 0-16,0-1 17 15,0 0-16-15,0 0-1 0,0 0 2 16,0 0 6 0,0-7-8-16,0-7 0 0,0-3 0 15,0-3 10 1,7-2-19-16,1-1 9 0,1 3-7 16,1 2-15-16,-1 5 11 15,3 5 11-15,0 1-5 16,1 2 3-16,4 3-2 15,-2 0 4-15,-1 2 0 16,2 0-16-16,-3 0 19 16,-1 0-3-16,-2 6 0 15,0 1 10-15,-5 0-20 16,0 3 10-16,-5 0 0 16,0 1-16-16,0 0 8 15,0 2 8-15,-6-3-4 0,-6 1 6 16,0 1-10-16,1-4 8 15,-3-1-7-15,1-2-7 16,2 0-1-16,5-2 15 16,1-3-1-16,2 0 9 15,3 0-9-15,0 0 1 16,0 0 0-16,0 0-5 16,0 0 9-16,0 0-4 15,0 0 0-15,0 1 8 16,0 2-12-16,0-1 4 15,3 3 0-15,6 0 10 16,4 0-7-16,3-1-3 16,0 1 0-16,-1-2 1 15,0-3-7-15,-5 0-46 0,-1 0-98 16,-2 0-42-16,-5 0-230 16</inkml:trace>
  <inkml:trace contextRef="#ctx0" brushRef="#br0" timeOffset="205718.7942">8131 7652 560 0,'0'0'91'0,"0"0"-39"15,0 0 28-15,0 0 0 0,0 0 62 16,0 0-61 0,-3 0-70-16,3 0 18 0,10 2 15 15,1 1-23-15,2 1 40 16,2 0-61-16,2 2 20 15,3 1 2-15,4 0-2 16,1 1-14-16,1 1-6 16,-3-1 6-16,0-3-15 15,-2 2 10-15,-6-1-1 16,1-2 0-16,-4-1 5 16,-2 0-12-16,-5-1 7 15,-2-1-30-15,-1 0 30 16,-1 2-74-16,1 4-18 15,-1-2-25-15,-1-1-64 16,0 1-235-16</inkml:trace>
  <inkml:trace contextRef="#ctx0" brushRef="#br0" timeOffset="208770.8317">9246 8022 655 0,'0'0'142'0,"0"0"-66"15,0 0-29-15,0 0 67 16,0 0-51-16,0 0 26 15,0 0-55-15,2-11-27 16,-2 11 11-16,0 1-7 16,0 12-11-16,0 5 31 15,0 3-23-15,0 2 27 16,0 1-22-16,0 1-4 0,0 0 5 16,-2-4-13-16,0 0-1 15,-1-5 0-15,1-4 19 16,2-3-19-16,-3-2 0 15,3-4 4-15,0-1-10 16,0-2 6-16,0 0 0 16,0 0 5-16,0 0 16 15,0 0-12-15,0-9-9 16,3-2 3-16,3-5-6 16,2-1 4-16,0-3-1 15,-2-2 0-15,2 1 6 16,-2 0-14-16,6 1 8 15,-2 3 0-15,-1 2-20 0,1 1 23 16,-2 4-3-16,-1-1 0 16,1 3 6-16,1 1-8 15,0 5 2-15,-2-3 0 16,1 5-13-16,-1 0 15 16,1 0-2-16,-1 0 0 15,2 9 4-15,3 4-4 16,-1-1 0-16,2 4 1 15,-3-1-8-15,-2 2 7 16,0-1 0-16,-4 1-3 16,-3-2 4-16,-1 2-6 15,0-2 5-15,0-1 0 0,-3 0-10 16,-6-2 13-16,-1 1-3 16,-1-1 0-16,-2 0 11 15,0 0-14-15,-1-4 3 16,1 1 0-16,-4-3-6 15,5-1 8-15,-3-1-2 16,5-3 0-16,1-1-15 16,0 1 13-16,5-1-47 15,2 0-70-15,2 0-146 16,0 0-361-16</inkml:trace>
  <inkml:trace contextRef="#ctx0" brushRef="#br0" timeOffset="209633.5634">9560 8405 744 0,'0'0'84'16,"0"0"-3"-16,0 0-54 15,0 0 64-15,0 0 21 16,0 0-65-16,-31 76-2 15,22-56-24-15,1 3-3 16,2-2-7-16,0 1-11 16,3-4 2-16,2 0-10 15,1-6 8-15,0-1 0 16,0-5-1-16,0-2 14 16,0-3-13-16,0-1 0 15,0 0 3-15,0 0 7 16,0-11-8-16,8-3-2 0,0-2 0 15,1 1-20-15,-1-2 12 16,1 1 8-16,1-1 0 16,-1 2-17-16,0 2 17 15,0 2 0-15,-2 0-2 16,1 2 8-16,0 1-6 16,0 1 0-16,4 1 0 15,0 3-10-15,-4 0 10 16,2 3 0-16,2 0-3 15,-4 0 7-15,2 0-4 16,-4 2 0-16,-1 8 0 16,-3 1-15-16,-2 2 17 15,0 3-2-15,0-2 0 16,0-1 9-16,-13 0-12 0,3-2 3 16,-3-2 0-16,-2-1-3 15,3-2 4-15,1-1-1 16,0-2 0-16,6-1 3 15,-1-2-4-15,2 0 1 16,3 0 0-16,1 0-4 16,0 0 4-16,0-2 0 15,0 0 0-15,0 2 6 16,0-1-6-16,0 1 1 16,0 0 7-16,0 0 1 15,7 0-3-15,0 0-6 16,3 0 8-16,1 0 7 0,1 6-10 15,2-3-5-15,1 0 5 16,-3-2-23-16,-1-1-14 16,0 0-72-16,-3 0-89 15,-2-3-196-15</inkml:trace>
  <inkml:trace contextRef="#ctx0" brushRef="#br0" timeOffset="210396.3302">9273 7681 366 0,'0'0'102'0,"0"0"-38"0,0 0-28 15,0 0 70-15,0 0 21 16,0 0-66-16,-1-2 22 15,1 2-48-15,0 0 7 16,0 0 23-16,7 0-46 16,3 0 32-16,3 0-16 15,0 0-33-15,4 2 32 16,3 3-24-16,1 2-10 16,3-1 9-16,-2-1 8 15,0 1-15-15,-6-1-2 16,0-2 0-16,-7 0-5 0,-4-3 8 15,1 1-3-15,-5 1 0 16,1-1-7-16,-2 2-3 16,0-2-39-16,1 5-68 15,-1 0 22-15,0-1-60 16,0 1-155-16</inkml:trace>
  <inkml:trace contextRef="#ctx0" brushRef="#br0" timeOffset="222732.184">5049 9752 641 0,'0'0'89'16,"0"0"37"-16,0 0 2 16,0 0-28-16,0 0 14 15,0 0-74-15,0 0-35 0,1-14 37 16,-1 14-42 0,0 0 0-16,0 2-1 0,0 13 23 15,0 2-17-15,0 7-3 16,0-1 10-16,0 5 10 15,0-1-15-15,0 1-7 16,-2 2 11-16,-1-1 15 16,0-1-26-16,-1-3 0 15,-1-2 4-15,5-4-16 16,0-7 12-16,0-4 0 16,0-3-3-16,0-4 28 15,0-1-30-15,0 0 5 16,0 0 0-16,0-8 21 15,0-10-16-15,0-5-5 0,0-3 0 16,0 0 22-16,3-4-29 16,3 1 7-16,-2 2 0 15,4 1-21-15,1-1 21 16,-4080 3 0-16,8167 0-7 16,-4081 2 10-16,-2 7-3 15,-2-2 0-15,2 6 1 16,-4 3-23-16,-1 2 16 15,0 3 6-15,-3 1 0 16,1 2 11-16,2 0-15 16,2 0 4-16,2 0 0 15,0 1-19-15,1 6 24 16,-4 1-5-16,0 2 0 16,-3 0 18-16,-2 1-29 15,-2 1 11-15,-2-1 0 0,0 2-13 16,0 0 13-16,-12 0 0 15,-3 0-3-15,-1-1 10 16,1-2-19-16,-1-3 5 16,2 0-27-16,1-3 25 15,5-1-25-15,2-2 29 16,3-1-6-16,0 0 3 16,2 0 7-16,-1 0 1 15,1 0 0-15,-1 0-22 16,2 0 27-16,0 0-5 15,0 0 0-15,0 0 15 16,0 0-26-16,0 0 11 0,0 0-1 16,0 0-25-16,0 0 20 15,0 0 6-15,0 0-6 16,0 0 10-16,3 0-4 16,3 0 0-16,1 5 0 15,3 2-13-15,0-3 21 16,-2 1-8-16,1 0 0 15,-1-1-3-15,-2 0-7 16,2-3-132-16,-2-1-208 16</inkml:trace>
  <inkml:trace contextRef="#ctx0" brushRef="#br0" timeOffset="223548.1488">5015 9789 449 0,'0'0'327'15,"0"0"-302"-15,0 0 55 16,0 0-72-16,0 0 53 15,0 0 45-15,-2 46-61 16,1-23 43-16,1 4-68 16,-3 0 9-16,2 3-7 15,-1-2-4-15,-1 1 3 16,0-2-13-16,0-2 0 0,0-2 6 16,2-2-4-1,-4-4-10-15,5-6 0 0,-3-4 28 16,3-2-28-16,0-5 0 15,0 0 0-15,0 0 23 16,0 0-21-16,0-10 19 16,3-9-21-16,5-6 16 15,1-3-16-15,2-5 0 16,3-1 1-16,-1-1-23 16,1 3 25-16,3 2-3 15,-1 5 0-15,0 2 3 16,-2 6-9-16,5 1 6 0,-4 5 0 15,1 0-18 1,-1 5 18-16,1 0 0 0,-5 1-8 16,4 5 18-16,-6 0-10 15,-2 0 0-15,0 0 3 16,2 8-28-16,-4 6 27 16,-2 6-2-16,1 1 0 15,-2 5 22-15,-2-1-11 16,0 2-11-16,0 2 3 15,0-3 0-15,0-1 6 16,-6-1-9-16,-2-1 0 16,-1-3 28-16,0-3-31 15,1-2 3-15,0-3-1 16,-2 0-20-16,1-3-39 16,-3-2-24-16,-4-4-156 15,-4-3-339-15</inkml:trace>
  <inkml:trace contextRef="#ctx0" brushRef="#br0" timeOffset="223720.0208">5060 10065 729 0,'0'0'63'16,"0"0"55"-16,0 0-12 15,0 0 14-15,0 0-84 16,107 2-23-16,-71-1-6 15,2-1-7-15,-1 0-71 0,-6 0-217 16</inkml:trace>
  <inkml:trace contextRef="#ctx0" brushRef="#br0" timeOffset="224575.0397">5537 10156 456 0,'0'0'418'16,"0"0"-364"-16,0 0 100 16,0 0-59-16,0 0-30 15,0 0-61-15,-3 3-4 16,1 9 45-16,-1 5-41 16,2 2 36-16,-3 5-38 15,1-1 4-15,0 1 21 16,0 0-14-16,0-1-13 15,1-4 0-15,1 0 26 16,-2-6-27-16,3-3 1 0,-2-3 0 16,2-4-10-16,0-1 12 15,0-2-2-15,0 0 0 16,0 0 21-16,0-12-24 16,0-2 3-16,0-10 0 15,0 0-22-15,0-6 11 16,0 1 11-16,5 1-6 15,-2 4 11-15,3 6-12 16,0 2 7-16,2 3-3 16,0 4-20-16,0 1 20 15,-1 1 3-15,3 2-6 16,1 3 11-16,2-1-6 16,-2 3 1-16,1 0 0 0,-1 0-12 15,-3 0 12 1,0 0 0-16,-2 3 0 0,-2 8-5 15,-4 3-7-15,0-1 11 16,0 0 1-16,-15 2-28 16,3-3 29-16,0-1-1 15,3 0 0-15,6-3 8 16,3 0-16-16,0-3 8 16,0 0-11-16,11 2-10 15,6-3 17-15,-1 4 4 16,-2-1 0-16,-3 0 13 15,-6-2-14-15,-3 6 1 0,-2 0 0 16,0 3-8 0,-7 1 18-16,-11-2-10 0,-5 0 20 15,3-3-7-15,-1-2 8 16,7-2-21-16,5-3 8 16,5 0-14-16,4-3 6 15,0 0-22-15,0 0-25 16,0-10-286-16,10-9-453 15</inkml:trace>
  <inkml:trace contextRef="#ctx0" brushRef="#br0" timeOffset="225332.9273">6214 10137 547 0,'0'0'234'16,"0"0"-215"-16,0 0 31 15,0 0 102-15,0 0-83 16,0 0-43-16,-3 5-14 16,12 0-2-16,9-3 51 15,3 1-47-15,3-1-2 16,1-2 2-16,4 0-14 16,-4 0 0-16,-6 0-4 15,-1-7 8-15,-6-1-15 16,-6-2-1-16,-3-4-41 0,-3 0 27 15,0-1-34-15,-3 1 60 16,-6 2-8-16,-4 0-1 16,5 4 9-16,1 2 0 15,1 3 0-15,3 0 0 16,3 1 14-16,0 2-14 16,0 0 0-16,3 0-16 15,13 0 15-15,2 5 1 16,2 2 0-16,-2 2-1 15,-2 0 16-15,-2 0-15 0,-3 1 22 16,-3 1-16-16,-3 2 40 16,-3 0-8-16,-2 1-30 15,0 0 51-15,0 0-57 16,-10 1 18-16,-2-3 6 16,-3 0-10-16,3-2-1 15,3-1-15-15,0 0-14 16,3-1-1-16,2-2-178 15,4-2-87-15</inkml:trace>
  <inkml:trace contextRef="#ctx0" brushRef="#br0" timeOffset="226493.6087">7325 10006 541 0,'0'0'72'16,"0"0"49"-16,0 0-31 15,0 0-2-15,0 0 47 16,0 0-89-16,2-3 5 16,-2 3 19-16,0 0-67 15,0 0 30-15,-6 0-33 16,-7 0 6-16,-4 6 24 16,-5 4-26-16,1 4 7 15,0 1-2-15,0 4 16 16,2 0-16-16,1 4-3 0,3 0 4 15,4 4 15 1,1 0-19-16,4 3-6 0,3 2 0 16,3-2 25-16,0 3-25 15,0-2 0-15,0-1 0 16,9-4-8-16,4-2 12 16,3-2-4-16,0-6 0 15,5-2 7-15,1-1-7 16,2-2 0-16,-2-4 1 15,2 0-17-15,-3-2-6 16,0-3-33-16,0-2-33 16,-6 0-189-16,-1-2-263 15</inkml:trace>
  <inkml:trace contextRef="#ctx0" brushRef="#br0" timeOffset="230551.57">7821 10159 657 0,'0'0'105'0,"0"0"-61"16,0 0 69-16,0 0-42 16,0 0-17-16,0 0-52 0,0 0 30 15,0 0 8-15,0 46 20 16,0-18-47-16,0 0 59 16,-6 1-63-16,0-3 12 15,1-2-5-15,-2-1 0 16,4-3 5-16,0-3-21 15,-2-3 3-15,5-5 1 16,-1-2 3-16,1-4-7 16,0-1 0-16,0-2 20 15,0 0-3-15,0 0-5 16,0-16 1-16,1-5-14 16,4-5 4-16,2-4-3 0,2-1 0 15,-1-3 21-15,-2 1-27 16,3-1 6-16,2 2 0 15,-3 3-16-15,4 7 16 16,1 4 0-16,-4 5-4 16,3 6 5-16,-1 2-5 15,-2 3 4-15,1 1 0 16,-3 1-25-16,-1 0 32 16,-1 3-7-16,3 8 0 15,-1 3 13-15,-3 4-13 16,-1 4 0-16,-1 5 1 15,-1 2-8-15,-1-2 11 16,0 2-4-16,0-2 0 0,0-4 16 16,-1-1-20-16,-4-3 4 15,1-4-10-15,-3-4-4 16,5-3-65-16,-1-1-11 16,0-4-106-16,0-3-140 15,3 0-348-15</inkml:trace>
  <inkml:trace contextRef="#ctx0" brushRef="#br0" timeOffset="230699.0134">7906 10350 709 0,'0'0'92'0,"0"0"34"16,0 0-14-16,0 0-7 0,0 0-79 16,0 0-1-16,29-2-32 15,-5 2 7-15,0 2-178 16,3-2-108-16</inkml:trace>
  <inkml:trace contextRef="#ctx0" brushRef="#br0" timeOffset="231356.1819">8152 10355 604 0,'0'0'47'0,"0"0"63"16,0 0-41-16,0 0 43 16,0 0-30-16,0 0-34 0,-8 87 71 15,4-69-95-15,-2 3 12 16,-3 3-18-16,4 0-1 16,-4 3-3-16,1-1-14 15,0-4 15-15,2-2-11 16,-1-4-2-16,5-2-2 15,0-4 0-15,2-5 21 16,0 0-21-16,0-5 11 16,0 0-4-16,0 0 31 15,0-5-33-15,0-9-5 16,2-4 0-16,6-4 8 16,-1-1-8-16,2-4 0 0,3-2 5 15,0 3-27-15,2 0 19 16,0 3 3-16,-1 4 0 15,0 4-8-15,0 2-2 16,2 2 10-16,-6 5 0 16,4 3-23-16,-5 3 22 15,-2 0 1-15,-2 0 0 16,-2 3-21-16,-2 8 19 16,0 1 2-16,0 4-1 15,0-2-27-15,-9 0 28 16,-1 0 0-16,1-2-2 15,4 0 14-15,2-3-15 16,3-1 3-16,0 1-7 16,0 2-11-16,0-2 7 0,3 1 11 15,0 0-7 1,-1 0 16-16,-2 1-12 0,0-1 3 16,0 1 0-16,-10 0-12 15,-5-1 19-15,-4-1-7 16,1 2 0-16,2-2 17 15,2 0-28-15,7-1 11 16,4-3-122-16,3-3-178 16</inkml:trace>
  <inkml:trace contextRef="#ctx0" brushRef="#br0" timeOffset="233176.8294">8589 10147 521 0,'0'0'100'0,"0"0"-15"15,0 0 49-15,0 0-52 16,0 0 42-16,0 0-39 16,19-20-36-16,-17 20 33 15,-2 0-73-15,0 0 5 16,0 0-14-16,0 0 25 16,0 10-25-16,1 5 18 0,-1 4-14 15,0 3 25-15,0 0-18 16,0 2-7-16,0 0 6 15,0 0 10-15,-1-1-14 16,-2-2-6-16,0 0 0 16,3-4-8-16,0-2 14 15,0-5-6-15,0-3 0 16,0-3 9-16,0-3-9 16,0 1 0-16,0 0 2 15,0-2 14-15,0 0-6 16,0-4-5-16,3-8-5 15,1-5 3-15,1-3-12 0,-1-2 9 16,0-3 0-16,-1 0-23 16,2-2 17-1,-3 1 6-15,5 0 0 0,-2 2-5 16,3 3 3-16,-2 3 2 16,0 5 0-16,2 1-24 15,-2 3 24-15,4 1 0 16,2 2-3-16,1 1-9 15,1 2 9-15,1 3 3 16,-2-1 0-16,1 1-1 16,-1 0 2-16,-2 0-1 15,-1 3 0-15,-4 7 4 16,-3 1-9-16,-3 2 5 0,0 4 0 16,-2 0-23-1,-14 0 18-15,-5-1 5 0,1-1-4 16,2-4 16-16,2-3-12 15,6 0 0-15,6-5 0 16,4-1-24-16,0 2 24 16,0 1 0-16,10 0-14 15,7 1 14-15,4 0 0 16,-1 1 0-16,-2 1 0 16,-3 1-9-16,-6 1 14 15,-3 3-5-15,-3-2 0 16,-3 1-8-16,0 1 4 15,-6-1 4-15,-5 2 0 16,-5 0-12-16,-2-3 14 0,3 0-2 16,0-1 0-16,2-3 14 15,4 0-14-15,4-3 0 16,2-1 1-16,3-2-18 16,0 1-25-16,0 0-122 15,11-2-144-15</inkml:trace>
  <inkml:trace contextRef="#ctx0" brushRef="#br0" timeOffset="234023.1746">8966 10524 711 0,'0'0'123'15,"0"0"-89"-15,0 0 79 16,0 0-9-16,0 0-39 15,0 0 0-15,8 54-53 0,-8-33 16 16,0 1-9-16,0 2 1 16,-6 2-9-16,-2-3-5 15,-2 1-3-15,-1-2 35 16,2-4-29-16,1-2-7 16,3-4-2-16,3-2 24 15,2-4-25-15,0-3 1 16,0-3 0-16,0 0 18 15,0 0-12-15,0 0 5 16,4 0-11-16,2-8 16 16,4-3-18-16,-3-1 2 15,-1-4 0-15,1-1-16 16,6-1 16-16,-3-1 0 16,2 4-6-16,-2 0-10 15,1 1 10-15,-1 2 6 0,1 2 0 16,-4 1-13-16,3 1 13 15,1 4 0-15,-3 1-1 16,2 1-10-16,-2 2 3 16,2 0 8-16,-1 0 0 15,0 0-17-15,-3 0 17 16,-2 6 0-16,-4 2-3 16,0-2-14-16,0 2 17 15,0 1 0-15,-10 2 0 16,-2-3-14-16,0 0 20 0,3 0-6 15,0-3 0 1,6 2 12-16,3-2-21 0,0-2 9 16,0 3-5-16,0-2-14 15,5 3 6-15,5-4 13 16,-3 1-12-16,-2 3 12 16,-2-4-9-16,-3 3 9 15,0-1 0-15,0 2-14 16,-11-2 21-16,-3 3-7 15,-1-2 0-15,-3 1 21 16,3-3-18-16,3-1-3 16,3-2 0-16,6-1-12 15,1 0-8-15,2 0-87 16,0-8-151-16,0-10-277 16</inkml:trace>
  <inkml:trace contextRef="#ctx0" brushRef="#br0" timeOffset="234708.7637">8538 9832 409 0,'0'0'132'0,"0"0"-50"16,0 0 44-16,0 0-65 16,0 0 7-16,0 0-9 15,6-2-1-15,9 2 40 16,6 0-49-16,1 5-28 16,3 2 36-16,2 0-53 15,-1 3 1-15,-2 0-5 16,1-1 23-16,0 3-21 15,-4-2-2-15,-4-3 0 16,-4-2 8-16,-1 0 3 0,-3-3-11 16,-1 1 4-16,-3-3 14 15,0 0-13-15,-2 0-5 16,1 2 0-16,-2-2-14 16,0 0 8-16,2 1-11 15,0-1-4-15,5 0-90 16,0 0 0-16,2 0-104 15,0 0-262-15</inkml:trace>
  <inkml:trace contextRef="#ctx0" brushRef="#br0" timeOffset="236731.6298">9457 10253 302 0,'0'0'96'15,"0"0"-20"-15,0 0-6 16,0 0 20-16,0 0-21 0,0 0 0 15,21-24-33 1,-15 19 54-16,0 0-61 0,-2-2 45 16,1 0 11-16,-1 3-7 15,-4-1 10-15,0 2-56 16,0 3 7-16,0 0-8 16,0 0-15-16,0 0-11 15,0 2-5-15,0 13 0 16,0 4-14-16,-6 5 30 15,2 3-15-15,-2 3 16 16,3-2-4-16,-3 1-7 16,4-2-6-16,-1-1 11 15,-1 1-12-15,1-5 3 16,0-2-2-16,0-4 0 16,3-4 22-16,-3-5-24 15,3-2 2-15,0-3 0 16,0-2-10-16,0 0 19 0,0 0-9 15,0 0 10-15,0-2 7 16,0-8-15-16,3-4-2 16,1-2 2-16,-2-6-22 15,5-1 20-15,-2-4 0 16,1-4-4-16,1 0 2 16,1-2-1-16,3 1 3 15,0 5-7-15,0 7-14 16,-1 8 14-16,-1 3 7 15,2 2-5-15,-1 2-7 0,2 5 11 16,-1-3 1 0,2 3 0-16,2 0-12 0,-1 0 14 15,4 11-2-15,-1 2 0 16,-3 0 20-16,2 4-22 16,-4 3 2-16,-2 1 0 15,-3 1-16-15,-1-2 16 16,-3-1 0-16,-3-1-3 15,0 1 20-15,0-2-17 16,-6-1 0-16,-7 1 0 16,-5-3-11-16,1 0 12 15,-1-2-1-15,1-2 0 16,2 0 18-16,0-3-24 16,0-2 6-16,6-1 0 15,-3-1-7-15,5-1 7 0,5-2 0 16,1 0-1-16,1 0-32 15,0 0 12-15,0 0-49 16,3 0-211-16,10-2-227 16</inkml:trace>
  <inkml:trace contextRef="#ctx0" brushRef="#br0" timeOffset="237512.6669">9852 10601 703 0,'0'0'81'16,"0"0"-72"-16,0 0 80 15,0 0 22-15,0 0-22 16,0 0-3-16,-1 71-59 16,-2-54 19-16,-2 2-13 15,-1 1-19-15,-3-1 10 16,2 2-17-16,-5-3 1 16,3 1 25-16,0-2-30 0,0-3-3 15,2 0 0-15,4-8 21 16,-1-1-21-16,4-3 0 15,0-2 2-15,0 0-3 16,0 0 6-16,0-7-5 16,5-6 0-16,1-4 10 15,1-2-15-15,-2-2 5 16,1-1 0-16,-1 1-24 16,2-1 20-16,2 5 4 15,-2 2-6-15,2 2-4 16,3 2-6-16,0 3 16 15,1 3-14-15,-2 2-7 0,5 2 8 16,-5 1 13-16,-1 0-3 16,2 0 16-16,-6 0-20 15,0 1 7-15,-4 7 0 16,-2 2-19-16,0-3 19 16,0 4 0-16,-6-2-6 15,-5 1 14-15,-2-3-8 16,4 0 0-16,2-1 1 15,6-2-11-15,1 0 10 16,0 2 0-16,9-1-1 16,8 1 20-16,2 3-5 15,-2-3-14-15,-6 4 2 16,-4-4-11-16,-7 3 9 16,0-1 0-16,-4 0-2 15,-13 3 26-15,-3-1-22 0,-5-2-2 16,1 0 4-16,4-3-14 15,4 1 13-15,3-4-3 16,7-1 0-16,3-1-32 16,1 0 7-16,2 0-86 15,0-12-187-15,0-6-171 16</inkml:trace>
  <inkml:trace contextRef="#ctx0" brushRef="#br0" timeOffset="238133.1796">9512 9917 426 0,'0'0'199'16,"0"0"-157"-16,0 0-8 16,0 0 49-16,0 0 6 15,0 0-27-15,31 15 9 16,-8-8-32-16,1 1 29 16,3 1-47-16,-1-1-9 15,1 0-3-15,-2 0-6 16,-1-5-3-16,-3 1 0 15,-3-1 10-15,-4-1-16 16,-1 0 6-16,-4-2-81 16,-1 0-17-16,-1 0-121 15,-3 0-269-15</inkml:trace>
  <inkml:trace contextRef="#ctx0" brushRef="#br0" timeOffset="238698.1435">10250 10023 542 0,'0'0'118'0,"0"0"-49"15,0 0 56-15,0 0-5 16,0 0-4-16,0 0-11 15,57 69-40-15,-41-52-33 16,2 4 51-16,5 3-77 16,2 4 26-16,3 6-12 15,1 1 0-15,-5 5-3 16,0-1-17-16,-2 0 2 16,-5-2-5-16,-4 1 6 0,-3 2-3 15,-5 2 0 1,-5 2 14-16,0 3-16 0,-2 0 2 15,-15 0 0-15,-4 0-12 16,-2-2 16-16,-4-1-4 16,2-2 0-16,-2-1 16 15,-1-3-22-15,2-3 6 16,1-2-2-16,1-4-22 16,3-4 11-16,0-3-7 15,5-3 0-15,2-6-103 16,4-4-59-16,3-6-324 15</inkml:trace>
  <inkml:trace contextRef="#ctx0" brushRef="#br0" timeOffset="243591.0466">4960 11646 562 0,'0'0'82'0,"0"0"-12"16,0 0-26 0,0 0 59-16,0 0-82 0,0 0-14 15,0 0 60-15,0 0-30 16,7 44 65-16,-7-20-67 16,0 1-13-16,0 7 33 15,0-2-35-15,0 3 8 16,-4 2-13-16,-5 1 3 15,2-2-3-15,-1-3-15 16,-1-5 9-16,6-7-7 16,0-6-2-16,3-4 0 15,0-7-3-15,0-2 28 16,0 0-14-16,0 0 22 16,0-2-23-16,3-13 11 0,4-6-21 15,4-1 0-15,-1-4-6 16,-1-2-8-16,2 0-2 15,-1-3 13-15,2 3-13 16,-1 0-2-16,1 3 5 16,1 1 13-16,2 6-8 15,-3 2-13-15,2 5 21 16,0 5 0-16,1 1 2 16,-3 5-15-16,0 0 15 15,0 0-2-15,-3 10 0 16,0 4-3-16,-2 3 0 15,-1 2 3-15,-3 3 0 16,-3-1-9-16,0 1 9 0,0-1 0 16,-13-3-4-1,3 2 22-15,0-5-25 0,-3-1 7 16,5-2 0-16,-1-5-18 16,-1-1-6-16,3-2 1 15,2-1-15-15,2-3-79 16,3 0 26-16,0 0-3 15,0 0-53-15,0 0-292 16</inkml:trace>
  <inkml:trace contextRef="#ctx0" brushRef="#br0" timeOffset="243956.4171">5002 11905 625 0,'0'0'87'0,"0"0"-31"0,0 0 21 15,0 0-43-15,0 0 16 16,0 0-47-16,41 20 8 16,-15-15-5-16,4 2 6 15,4 0-24-15,-3 1-58 16,-1-3-103-16,-9-3-165 15</inkml:trace>
  <inkml:trace contextRef="#ctx0" brushRef="#br0" timeOffset="244505.0458">5442 11973 762 0,'0'0'135'0,"0"0"11"16,0 0-23-16,0 0-28 16,0 0-88-16,0 0 29 15,-14 0-27-15,4 3-5 16,-1 1 41-16,-2 3-40 15,2 0 11-15,1 2-7 16,1-1 11-16,3 3-17 0,-1-1-3 16,3 2 0-1,4 0-2-15,0 0 5 0,0-1-3 16,3-2 0 0,10-1-10-16,4-3 3 0,0-4 7 15,2 1 0-15,-2-2-2 16,-4 0 2-16,-1 0 0 15,0 0-3-15,-2-3 17 16,1-1-14-16,0 1 0 16,2 2 3-16,0 1-21 15,-4 0 24-15,2 0-6 16,-4 0 0-16,0 5-10 0,-2 6-3 16,-2 1 8-1,-3 4 5-15,0 1-8 0,0 0 13 16,-11-1-5-16,0-2 0 15,3-2 19-15,3-4-26 16,4-2 7-16,1-3-38 16,3-3-18-16,19 0-141 15,8-3-229-15</inkml:trace>
  <inkml:trace contextRef="#ctx0" brushRef="#br0" timeOffset="245062.6388">6153 11976 843 0,'0'0'74'16,"0"0"77"-16,0 0 6 15,0 0-62-15,0 0-65 16,0 0 3-16,-6-3-33 16,9 3 0-16,12 0-5 0,-2 0 21 15,4 0-16-15,-1 0 0 16,-2 0 8-16,-4 0-26 15,-1-3 11-15,-6-3-6 16,-3-3 4-16,0-2-10 16,0 2 16-16,0-1 0 15,-7 1-4-15,-1 1-3 16,8 3 10-16,0 0 0 16,0 3 0-16,0 2 0 15,0 0-11-15,14 0 10 16,-1 0 2-16,0 1-5 15,-2 7 4-15,-1 3 0 16,-5-1-4-16,-2 3 27 0,-3 3-19 16,0-2 1-16,0 1 7 15,-9-1 10-15,-6-2-22 16,3 0 0-16,0-3-4 16,5 2 4-16,7-2-53 15,0 1-185-15,4-7-426 16</inkml:trace>
  <inkml:trace contextRef="#ctx0" brushRef="#br0" timeOffset="245637.4042">6920 11822 113 0,'0'0'573'15,"0"0"-532"-15,0 0 52 16,0 0-4-16,0 0 7 16,0 0 19-16,-93 4-71 15,71 9 13-15,-2 3 2 16,3 1-57-16,3 4 37 16,3 2-29-16,8 1-4 0,4 3 21 15,3 0-20-15,0-2-7 16,9 2 0-16,7-2 22 15,8-3-28-15,5-1 6 16,2-5 0-16,3-3-20 16,3-4 2-16,-2-1-40 15,-3-6-86-15,-5-2-202 16</inkml:trace>
  <inkml:trace contextRef="#ctx0" brushRef="#br0" timeOffset="246641.0785">7446 11867 624 0,'0'0'138'0,"0"0"-17"15,0 0-80-15,0 0 42 16,0 0-44-16,0 0-34 15,0 13 88-15,-3 3-35 16,0 4-12-16,-4 0 1 16,3 6-40-16,0 1 32 15,-2-1-25-15,2 1-4 0,-2-1 3 16,0-4-6 0,2-2-7-16,2-4 0 0,2-4 17 15,0-4-22-15,0-6 5 16,0-2 0-16,0 0-16 15,0 0 21-15,2-2-5 16,5-12 0-16,2-3 5 16,-2-2-24-16,0-4 13 15,0-2 6-15,2 2-29 16,0-5 29-16,0 4 0 16,4 1-7-16,-1 3-30 15,4 6 25-15,-2 2 12 16,1 4 0-16,-3 1-27 15,0 4 30-15,-4 1-3 16,-3 2 0-16,1 0 21 0,-2 0-21 16,3 0 0-16,0 9 0 15,-1 4 32-15,-2 7-19 16,1 4-13-16,-2 1 31 16,0 1-23-16,-2 1 20 15,-1-1-28-15,0-2 10 16,0-1-11-16,0-2 11 15,-3-2-10-15,-1-3 0 16,1-2 0-16,-3-5-17 16,6-2 2-16,-3-1-72 15,1-5-16-15,2-1-228 16,0 0-411-16</inkml:trace>
  <inkml:trace contextRef="#ctx0" brushRef="#br0" timeOffset="246802.5698">7552 12098 518 0,'0'0'144'16,"0"0"-144"-16,0 0 5 16,85 12-22-16,-58-8-60 15,3-1-401-15</inkml:trace>
  <inkml:trace contextRef="#ctx0" brushRef="#br0" timeOffset="247407.6673">7906 12172 608 0,'0'0'171'0,"0"0"-26"15,0 0-65-15,0 0 50 16,0 0-44-16,0 0-78 16,0 0 47-16,-8 0-55 15,-1 0 20-15,0 0-9 16,-3 0 9-16,1 3 0 16,-2 2-16-16,-1 2 3 0,3 3 13 15,1-1-12-15,-1 1-8 16,4 0 0-16,2-1 13 15,2 0-15-15,3 1 2 16,0 0 0-16,0-2-18 16,0 0 18-16,2 0 0 15,4 0-5-15,3-5 15 16,2 1-10-16,-1-4 0 16,-1 0 1-16,4 0-12 15,-5 0 11-15,6 0 0 16,-3-1 0-16,1-5-1 15,-2 3-7-15,-1-1 8 16,0 3 0-16,-4 1-17 0,3 0 18 16,0 0-1-1,-2 0 0-15,0 0 3 0,0 0-3 16,0 5 0 0,-3 1 2-16,0 3-20 0,0 0 24 15,-3 3-6-15,0 0 0 16,0 2 7-16,0-1-7 15,-8-1 0-15,-3 1 0 16,-2-4 19-16,1 1-14 16,2-3-5-16,1-1 0 15,5-2-4-15,-1 0-3 16,5-1-42-16,0-3-116 0,5 0-179 16</inkml:trace>
  <inkml:trace contextRef="#ctx0" brushRef="#br0" timeOffset="248496.2814">8328 12011 493 0,'0'0'219'16,"0"0"-74"-16,0 0-70 16,0 0 73-16,0 0-61 15,0 0-83-15,1-8 24 16,-1 19-21-16,0 4 40 16,0 2-10-16,0 3-26 15,0 1 14-15,0 2-13 16,0-1-9-16,-3 1 22 15,-1-1-17-15,2 2-8 16,-2-4 0-16,4-1 18 0,0-4-18 16,0-5 0-16,0-3 0 15,0-3-12-15,0-4 12 16,0 0 0-16,0 0-2 16,4 0 14-16,4-12-6 15,-3-5-6-15,2 0-9 16,-1-4-5-16,1-1 2 15,-1-5 12-15,3 5-7 16,-1-1 6-16,-1 6-3 16,-1 2 4-16,0 0 0 15,0 5-9-15,-4 0 9 16,8 1 0-16,-4 2 0 0,-2 0 6 16,4 1-8-1,-2 2 2-15,1 0 0 0,2 1-1 16,-1 0 1-16,2 3 0 15,-3 0 0-15,1 0 16 16,-1 0-18-16,-5 3 2 16,1 11 0-16,-3 1-15 15,0 2 17-15,0 1-2 16,-9-3 0-16,-6 2 15 16,-4-3-17-16,1-2 2 15,6-2 0-15,3-2-3 16,6-2 7-16,3 0-4 15,0-3 0-15,0 2-12 0,13-1 7 16,2 1 5-16,0 0 0 16,-6 0 0-16,0 2 5 15,-5 0-5-15,-2-2 0 16,-2 5 0-16,0 0-5 16,0 2 5-16,-6 2 0 15,-6-1-5-15,-6 0 13 16,3-2-8-16,-1-3 0 15,4 0 4-15,4-3-20 16,5 0 3-16,3-4-55 16,0 0-94-16,11-1-156 15</inkml:trace>
  <inkml:trace contextRef="#ctx0" brushRef="#br0" timeOffset="249282.7304">8664 12395 606 0,'0'0'64'0,"0"0"68"15,0 0 7-15,0 0-50 16,0 0 36-16,0 0-108 16,-5-15 21-16,-7 15 3 15,3 0-40-15,-2 0 49 16,1 3-49-16,4 2 9 16,2-1 0-16,1 1 11 0,1 3-21 15,1-2 0-15,-1-3 7 16,1 4-8-16,1-2 1 15,0-1 0-15,0 2-7 16,0-1 3-16,1 0 4 16,10-1 0-16,2 1-8 15,-3-5-8-15,3 0 11 16,-5 0 5-16,0 0-17 16,-2 0 24-16,-3 0-7 15,0 0 0-15,1 0 5 16,2 0-15-16,2 0 10 15,-2 0 0-15,0 0-5 16,5 3 14-16,-5 0-9 0,2 1 0 16,-3-1 4-16,-2 4-17 15,-2-2 13-15,-1 0 0 16,0 4-6-16,0-2 7 16,0 6-1-16,0-1 0 15,-1 0 5-15,-7 3-16 16,0-2 11-16,-2-3 0 15,3 1 7-15,-1-5 2 16,1 2-1-16,2-1-8 16,-1-5 9-16,2 1-23 15,4-3 14-15,-2 0-29 16,1 0-19-16,1 0-175 16,0-4-201-16</inkml:trace>
  <inkml:trace contextRef="#ctx0" brushRef="#br0" timeOffset="249910.616">8390 11794 76 0,'0'0'380'0,"0"0"-291"15,0 0 31-15,0 0-45 16,0 0 50-16,0 0-72 16,-31-16 2-16,31 16 44 15,0-1-64-15,0 1 39 16,0 0-40-16,0 0-29 16,0 0 27-16,0 0-32 15,0 0 0-15,6 0-4 16,9 0 30-16,3 1-17 0,4 6-9 15,2-2 1-15,0-1-4 16,-2 3 3 0,-1-3 0-16,0 2-2 0,-6-1-12 15,1 1 11-15,-7 0-52 16,-1 0-118-16,-4 1-15 16,-1-2-258-16</inkml:trace>
  <inkml:trace contextRef="#ctx0" brushRef="#br0" timeOffset="251908.5364">9231 12005 237 0,'0'0'115'0,"0"0"-8"15,0 0 20-15,0 0-29 0,0 0 11 16,0 0-63 0,5-2 34-16,-5 2 26 0,0 0-75 15,0 0 41-15,0 0-64 16,0 0 3-16,0 7 49 16,0 8-34-16,0 2 18 15,0 6-16-15,0 2-16 16,-2 0 28-16,-1 3-31 15,3-3-5-15,0-3 16 16,0-1-16-16,0-4-4 16,0-1 0-16,0-6 12 15,0-3-12-15,0-3 0 16,0-3 0-16,0-1-11 16,0 0 22-16,0 0-11 0,0 0 0 15,0-8 15 1,3-6-20-16,4-3 5 0,-2-3-3 15,2 0-17-15,-4-4 5 16,4 4 9-16,-3-1 5 16,1 4-33-16,1 2 22 15,2 1 12-15,2 2-10 16,-1-1-8-16,0 3 11 16,2 0 7-16,0 4-2 15,-2-2 6-15,3 3-7 16,-2 4 3-16,-2 1 0 15,4 0-8-15,-2 0 8 0,2 1 0 16,0 12 0-16,2 1 7 16,2 5-7-1,-4-1 0-15,1 2 2 0,-2-1 6 16,-5 0-2-16,-5-1-6 16,-1 2 0-16,0-1 17 15,-9 1-15-15,-10-1-2 16,1-2 0-16,-6-2 3 15,2-1 0-15,-2-4-3 16,3 0 0-16,3-4 13 16,6-3-16-16,7-3 3 15,5 0-30-15,0 0 12 16,0 0-70-16,10 0-145 0,3 0-213 16</inkml:trace>
  <inkml:trace contextRef="#ctx0" brushRef="#br0" timeOffset="252748.2778">9618 12397 639 0,'0'0'43'0,"0"0"42"15,0 0-22-15,0 0 6 16,0 0 6-16,0 0-30 16,-43-2-13-16,34 2 39 15,-2 5-49-15,4 1 10 16,1 2 2-16,0-1-18 0,2 0-11 16,2-2-5-16,1 3 1 15,1-3 2-15,0-1 0 16,0 1-3-16,0 0 0 15,0-1 10-15,0 4-17 16,0-5 7-16,0 3 0 16,0 2 4-16,0-3 2 15,1 1-6-15,3 0 0 16,0 0 13-16,3 0-17 16,0-1 4-16,1 0 0 15,2-3-5-15,1 0 11 16,5-2-6-16,1 0 0 15,2 0 10-15,-4 0-17 0,3 0 7 16,-6 0 0 0,1 0 1-16,-7 0 1 0,-1 0-2 15,-5 0 0-15,0 0 1 16,0 0-7-16,0 0 6 16,3 0 0-16,-2 1-4 15,1 4 6-15,2 4-2 16,-2-2 0-16,0 3 5 15,0-4-5-15,-2 0 0 16,0 4 0-16,0-3-8 16,0 1 12-16,0 1-4 15,0 3 0-15,-6-2 16 16,0 1-15-16,-3 0 1 16,3-2 5-16,-4 1-8 15,1-1 10-15,1-1-9 0,2-1 0 16,-1-3 7-16,2 0-15 15,2-2 8-15,2-2-33 16,1 0 16-16,0 0-94 16,0-2-59-16,3-11-257 15</inkml:trace>
  <inkml:trace contextRef="#ctx0" brushRef="#br0" timeOffset="253369.1906">9267 11811 302 0,'0'0'45'16,"0"0"3"-16,0 0-45 16,0 0 82-16,0 0 24 15,0 0-14-15,0 0 15 16,60 5-57-16,-45 0 39 16,3 0-27-16,-3-1-32 15,7 2 31-15,0-1-37 16,2 1-18-16,-1 0-2 15,1 1 4-15,-2-3-22 16,2 1 0-16,-6 2-120 16,0-4-46-16,-5-2-394 15</inkml:trace>
  <inkml:trace contextRef="#ctx0" brushRef="#br0" timeOffset="253810.7571">9974 11908 712 0,'0'0'80'16,"0"0"-44"-16,0 0 16 0,0 0 80 15,0 0-69-15,0 0 9 16,62 56-20-16,-45-40-32 16,2 2 27-16,-2 6-39 15,-3 0 4-15,-4 5 5 16,-1 1-4-16,-1 2-4 15,-4 2-9-15,-1-1 10 16,-1 3-13-16,-2 0 7 16,0 0-4-16,0-1 2 15,-9-2 12-15,-5 3-14 16,-4-1 0-16,-4 1-13 16,-1-2 2-16,-5-1-45 0,0-4-82 15,2-5-118-15,3-9-431 16</inkml:trace>
  <inkml:trace contextRef="#ctx0" brushRef="#br0" timeOffset="263674.0433">20530 5280 339 0,'0'0'48'15,"0"0"51"-15,0 0-54 0,0 0 53 16,0 0 12-16,0 0-84 15,0 0 56-15,0 0-21 16,12-53-22-16,-12 51 88 16,0 1-111-16,0 1 17 15,0 0-33-15,-9 0 11 16,-8 11-11-16,-10 11 3 16,-3 2 5-16,0 8 11 15,6 1-12-15,5 1-7 16,7-2 0-16,6-3 15 15,6-6-18-15,0-5 3 16,16-5 0-16,9-5 7 16,6-3 1-16,7-5-8 15,1 0 0-15,3-4 22 16,-3-11-26-16,-8-4 4 16,-6-3 0-16,-8-2-9 15,-7-5 9-15,-7 0 0 0,-3-2 0 16,0 1-7-16,-15 5 4 15,-1 5 3-15,-6 6 0 16,1 8-33-16,1 6 40 16,-1 0-7-16,2 0 0 15,4 5-64-15,4 7 54 16,4 2-33-16,7 3-61 16,0 2 53-16,13-2-116 0,13-7-157 15</inkml:trace>
  <inkml:trace contextRef="#ctx0" brushRef="#br0" timeOffset="264153.3336">20666 5363 371 0,'0'0'75'0,"0"0"-22"16,0 0 45-16,0 0-42 16,0 0 36-16,0 0-6 15,-7-47-49-15,11 39 36 16,14 0-53-16,9 4-18 15,12-4 18-15,13 0-10 16,10-1-10-16,9 1 0 16,6-1 9-16,1-3-15 15,1 0 6-15,-3-2 0 16,3 1-1-16,-3-5 7 16,5 0-6-16,-4 1 0 15,-4 1 6-15,-10 1-16 16,-5 5 10-16,-6-1 0 0,-4 5-11 15,-3 2 17-15,-11 0-6 16,-9 1 0-16,-8 1-26 16,-7 1 23-16,-7 1-45 15,-3 0-2-15,0-3 24 16,-7-2-162-16,-13-4-253 16</inkml:trace>
  <inkml:trace contextRef="#ctx0" brushRef="#br0" timeOffset="264492.5429">21685 4942 566 0,'0'0'16'0,"0"0"97"15,0 0-79-15,0 0-16 16,0 0 20-16,0 0-29 15,88-29-9-15,-42 25 0 16,5 3 14-16,-2 1-26 16,-7 0 12-16,-9 0 0 15,-14 6-8-15,-10 12 22 16,-8 4-14-16,-1 7 2 16,-7 1 20-16,-14 5 2 15,-4-4-13-15,-2 2 7 16,0-4 16-16,5 0-18 0,1-3-16 15,9-4 0-15,9-2-19 16,3-1-7-16,8-2-81 16,20-5-148-16</inkml:trace>
  <inkml:trace contextRef="#ctx0" brushRef="#br0" timeOffset="264977.429">22367 5020 445 0,'0'0'118'0,"0"0"-60"16,-83 0 20-16,43 19-60 15,1 5 49-15,1 3-6 16,6 1-56-16,7 2 50 16,9-4-54-16,7 1 0 15,7-4 4-15,2-4 16 0,13-1-21 16,25-5 0-16,10-3 14 15,11-3-11-15,9-7-3 16,-2 0-12-16,-3 0-2 16,-13-7-30-16,-6-11 42 15,-13-5-5-15,-11-4 10 16,-10-5-33-16,-10-2 30 16,0 2 0-16,-21 1-8 15,-7 5 23-15,-3 7-16 16,-2 9 1-16,-1 10-72 15,-1 0 52-15,1 16-95 16,-2 9-14-16,2 3-9 16</inkml:trace>
  <inkml:trace contextRef="#ctx0" brushRef="#br0" timeOffset="265517.3812">20872 5429 432 0,'0'0'112'16,"0"0"-21"-16,0 0-71 15,0 0-12-15,0 0 23 16,0 0-19-16,20 80 79 16,10-38-25-16,8 5-59 15,12 1 54-15,10 8-56 0,3-1 8 16,3 1 17-16,-2-2-5 16,-3-4-4-16,5-1-21 15,-4-4 8-15,-2 0-16 16,-3-5 9-16,-7-1-1 15,-8-8 0-15,-8-4 15 16,-7-7-32-16,-8-4 17 16,-8-7-88-16,-3-6 57 15,0-3-71-15,1 0-58 16,3-6-62-16</inkml:trace>
  <inkml:trace contextRef="#ctx0" brushRef="#br0" timeOffset="265843.0709">21846 6050 590 0,'0'0'172'0,"0"0"-109"16,-95-7 32-16,57 7-87 15,2 13 23-15,1 8 6 16,5 6-15-16,9 2-2 16,3 4-20-16,7 3 12 15,10-4-27-15,1 2 15 16,6-6 0-16,16-3-6 15,4-3 28-15,2-7-22 16,8-3 0-16,-5-5-11 16,0-7-15-16,-7 0 8 0,-1 0 18 15,-7-10-1 1,-8-7 24-16,-7-5-23 0,-1-2 0 16,-4-3-5-16,-20 1-30 15,-3 2 35-15,-1 7-16 16,4 6 16-16,6 7-89 15,7 4-17-15,10 0-174 16</inkml:trace>
  <inkml:trace contextRef="#ctx0" brushRef="#br0" timeOffset="267040.3578">20419 4470 363 0,'0'0'135'0,"0"0"-1"0,0 0-4 15,0 0-13 1,0 0-89-16,0 0 22 0,-27-31-50 15,19 51 0-15,-1 9 58 16,-4 11-55-16,1 6 77 16,2 1-53-16,2-5-15 15,2-5 14-15,0-8-25 16,3-9-1-16,0-6 0 16,3-6 25-16,0-5-25 15,0-2 0-15,0-1 1 16,0 0 64-16,0-17-48 15,0-9-2-15,8-10-15 16,-1-8 26-16,2-4-30 16,7-3 4-16,2-4 0 15,2 3-35-15,5 3 20 0,0 5 7 16,2 7-4 0,-3 10-7-16,-7 10 19 0,-3 9 0 15,-7 8 1-15,0 0-37 16,0 15 32-16,4 14 4 15,-1 8-8-15,-2 6 18 16,-4 1-10-16,-4-1 0 16,0-1 8-16,0-4-25 15,0-3 17-15,0-7-25 16,0-4-30-16,0-6-139 16,0-7 13-16,0-11-419 15</inkml:trace>
  <inkml:trace contextRef="#ctx0" brushRef="#br0" timeOffset="267185.4028">20486 4534 709 0,'0'0'58'16,"0"0"-24"-16,0 0-34 16,124 16 0-16,-49-3-16 15,9-3 4-15,7-9-313 16</inkml:trace>
  <inkml:trace contextRef="#ctx0" brushRef="#br0" timeOffset="268032.4593">22696 4463 648 0,'0'0'96'0,"0"0"11"16,0 0-80-16,0 0 1 16,0 0 3-16,0 0 22 15,-13 109 27-15,6-68-1 16,0-2-73-16,3-3 47 15,1-3-53-15,0-5 14 16,3-5-12-16,0-3-2 16,0-5 0-16,0-5-4 15,0-6 27-15,0-1-23 0,0-3 0 16,0 0 2-16,0-3 27 16,0-16-26-16,9-8-3 15,1-9 0-15,1-5 5 16,2-8-10-16,2-4 5 15,0 7 0-15,2 2-32 16,1 11 32-16,-2 10 0 16,-3 7-5-16,-1 7 18 15,-3 4-20-15,0 2 7 16,-2 3 0-16,2 0-35 16,2 0 35-16,4 8 0 15,-2 3-14-15,0 2-12 0,-3 2 10 16,-6 1 10-1,-4 2 2-15,0 4-41 0,-3 0 45 16,-18 1 0-16,0-2-7 16,-3-3 25-16,7-2-18 15,6-5 0-15,9 1-9 16,2 0-12-16,0-2-13 16,17 1 34-16,2 1 0 15,1-1 27-15,-7 2-32 16,-7-1 5-16,-6 1 0 15,0 4-30-15,-12 1 50 16,-12 3-20-16,-5 0 13 16,-1 1 26-16,3 0-37 15,3 4-2-15,8 3-51 16,3 3 34-16,9-2-192 0,4-2-261 16</inkml:trace>
  <inkml:trace contextRef="#ctx0" brushRef="#br0" timeOffset="268646.679">22361 6292 174 0,'0'0'504'16,"0"0"-397"-16,0 0-35 16,0 0-59-16,0 0 62 15,-103 1-53-15,55 15 38 16,-3 5 26-16,2 2-83 16,4 5 54-16,11 0-57 15,9-3 16-15,15 2-43 0,10-4 26 16,0-2 1-16,29-1-4 15,8-4 28-15,8-3-13 16,4-4-11-16,-4-4 2 16,-9-2-23-16,-9-3-67 15,-17 0-36-15,-10 0 56 16,-7-13-202-16</inkml:trace>
  <inkml:trace contextRef="#ctx0" brushRef="#br0" timeOffset="269382.15">20527 5504 621 0,'0'0'111'16,"0"0"-95"-16,0 0 4 16,0 0 9-16,0 0-22 15,0 0 51-15,48 80 30 16,-22-37-52-16,-1 10 46 15,0 12-44-15,-5 3-30 16,-1 3 23-16,-3-1-15 16,-5 2-14-16,-4-2 13 0,0 2 6 15,1-6 8-15,0-4-29 16,-1-5 5-16,5-4 22 16,0-6-19-16,0-5-8 15,0-5 0-15,-2-4 13 16,-1-3-13-16,-1-8 0 15,-2-7 4-15,-3-4-31 16,-2-5-15-16,-1-5-39 16,0-1 44-16,0 0-33 15,0-14-29-15,0-5-115 16,-9-3-42-16,-1 1 173 16,-1 5 71-16,-1-1 12 15,-2 2 77-15,0 2-70 0,-2 3 33 16,1-1-40-16,0 2 21 15,0 0-27-15,2 2 6 16,3 1 0-16,1-1-4 16,2 2-27-16,1-2-68 15,0 2-76-15</inkml:trace>
  <inkml:trace contextRef="#ctx0" brushRef="#br0" timeOffset="269636.37">20638 6425 17 0,'0'0'172'0,"0"0"46"15,0 0-49-15,0 0-44 16,0 0-37-16,0 0-14 15,-20-9 15-15,20 9-75 16,0 0 6-16,-1 6 12 0,1 14-25 16,0 9 99-16,0 5-74 15,4 6-15-15,5-1 27 16,0-2-33-16,3-6-2 16,0-4-3-1,6-7 17-15,2-6-11 0,2-2-12 16,5-5 4-16,1-6 5 15,3-1 3-15,2 0-12 16,-1-12 0-16,-4-5-29 16,-6 1-19-16,-8 2-144 15,-4 5-112-15,-7 6-302 16</inkml:trace>
  <inkml:trace contextRef="#ctx0" brushRef="#br0" timeOffset="270025.0631">21066 6958 415 0,'0'0'467'15,"0"0"-351"-15,0 0-74 16,0 0-29-16,0 0-5 16,0 0-3-16,-21 36 28 0,3-16 65 15,0 3-88-15,-3 1 28 16,2 0-18-16,4 0-7 16,0-1 3-16,6 1-16 15,5-2 0-15,0-4-9 16,4-2 22-16,0-4-13 15,5-3 0-15,10-2 5 16,4-4-10-16,5-3 5 16,0 0 0-16,-3-2 3 15,1-9-3-15,-1 0-10 16,-4 2-116-16,-6-5-291 16</inkml:trace>
  <inkml:trace contextRef="#ctx0" brushRef="#br0" timeOffset="270566.7135">21070 7106 871 0,'0'0'144'15,"0"0"-88"-15,0 0-43 16,0 0 87-16,0 0-19 15,0 0-77-15,-52 94 55 16,39-61-53-16,-2 2 10 16,0 1 11-16,2-2-6 0,2-3-12 15,-1-6-9 1,5-4 12-16,2-7-21 0,4-6 9 16,1-3 0-16,0-5 13 15,0 0 9-15,9-13-8 16,10-10-14-16,-1-8 13 15,2-5-32-15,1-4 19 16,1-2 0-16,-2 5-3 16,3 7 4-16,-5 6-1 15,-1 10 0-15,0 3-9 16,-5 7-8-16,-1 4 17 16,-3 0 0-16,1 0-15 0,-1 6 31 15,-1 8-16 1,0 6 0-16,-3 3 7 0,-4 6-23 15,0 2 16-15,0 1 0 16,-11 0 0-16,-5-3 19 16,-10-2-19-16,-4-4 0 15,-4-1 3-15,-3-6-13 16,0-7 10-16,3-3 0 16,2-6-9-16,5 0-34 15,3-10-24-15,2-12-95 16,3-13-221-16</inkml:trace>
  <inkml:trace contextRef="#ctx0" brushRef="#br0" timeOffset="271225.6212">20539 5639 222 0,'0'0'236'15,"0"0"-122"-15,0 0-49 16,0 0 56-16,0 0-51 16,-40-80-51-16,34 66 43 0,-1-1-58 15,1 2-2-15,3 4 50 16,-2 4-46-16,2 5 42 16,-1 0-48-16,-8 5 24 15,-3 15-24-15,-9 14 10 16,-4 14 25-16,-2 15 39 15,-6 10-67-15,-1 6 29 16,-8 6-24-16,-1 0 7 16,-8 4 5-16,2 1-21 15,0-7-3-15,4-9 9 16,5-8 15-16,4-9-24 16,6-8 0-16,5-6 3 15,4-8-22-15,7-4 19 16,4-5-8-16,6-4 5 0,1-5-130 15,3-4-33-15,0-4-59 16,-5-5-287-16</inkml:trace>
  <inkml:trace contextRef="#ctx0" brushRef="#br0" timeOffset="272171.6197">19501 6882 854 0,'0'0'14'0,"0"0"-2"0,0 0 4 16,0 0 18-16,3 97 43 15,-3-61-63-15,0 3 59 16,0 2-15-16,0 1-33 15,-1 0 41-15,-5-2-57 16,4-3-8-16,-1-7 10 16,2-5 14-16,-2-8-19 15,3-5-6-15,-2-7 5 16,2-5-4-16,0 0 16 16,0-2 0-16,0-17-15 0,6-10 24 15,3-4-32 1,3-2 6-16,1-2-34 0,3 7 22 15,3 4-21-15,-1 7 33 16,6 2-13-16,3 5 17 16,0 4-16-16,1 2 12 15,0 4 0-15,-4 0-22 16,-6 2 23-16,0 0-1 16,-9 3 0-16,-2 11 18 15,-5 5-18-15,-2 4 0 16,0 3 0-16,-9-1 11 15,-8 1 2-15,-7 0-13 16,-3-2 23-16,0-3 1 16,4-5-3-16,3-2-21 15,6-4 1-15,4-4-27 0,7-2 20 16,3-1-56-16,0-3-57 16,0 0-135-16,6 0-15 15</inkml:trace>
  <inkml:trace contextRef="#ctx0" brushRef="#br0" timeOffset="273219.989">19546 7207 760 0,'0'0'161'0,"0"0"-69"15,0 0 38-15,0 0-73 16,0 0 21-16,0 0-78 16,0 20 10-16,0 6 46 15,0 3-54-15,0 8 30 16,-3 0-16-16,-3 2 12 15,-2 1-8-15,1-2-20 0,-3-1 7 16,2 1-12 0,1-7 9-16,-2 0-4 15,4-6 0-15,2-8 22 0,2-5-28 16,1-7 6-16,0-5 0 16,0 0-3-16,0-1 11 15,0-18-8-15,9-9 0 16,3-6 12-16,0-7-32 15,2-1 20-15,0-1-42 16,2-1 36-16,-1 5-33 16,1 3 36-16,0 0-9 15,-2 4-3-15,-1 6 11 16,-3-1 4-16,0 8 0 16,-1 0-5-16,-1 4 11 15,2 3-6-15,-4-1 21 0,0 4 1 16,-1 4 5-16,-2 0-21 15,0 4 4-15,-2 0 10 16,3-1-14-16,-1 2-6 16,5 0 0-16,6 0 26 15,6 0-34-15,7 3 8 16,1 3 0-16,2 2-8 16,0 1 8-16,0-2 0 15,-5 0-1-15,-5-1-10 16,-4 1 9-16,-10 1-79 15,-6 1-93-15,0 3-93 16,-18 1-217-16</inkml:trace>
  <inkml:trace contextRef="#ctx0" brushRef="#br0" timeOffset="273434.8434">19711 7361 628 0,'0'0'212'0,"0"0"-202"16,0 0 100-16,90-7 24 16,-65 3-116-16,-2 1 51 15,-4 3-69-15,-4 0 16 16,-5 0-41-16,-5 0-15 16,-2 10-86-16,-3 3-20 0,0 3-69 15,-13-2-71-15</inkml:trace>
  <inkml:trace contextRef="#ctx0" brushRef="#br0" timeOffset="273608.6938">19685 7582 447 0,'0'0'138'0,"0"0"45"16,0 0 11-16,0 0-60 15,0 0-1-15,83 7-91 16,-53-7-33-16,4-2 11 15,-1 0-20-15,-2-4-10 0,-2 4-71 16,-5-3-250-16,-5-7-472 16</inkml:trace>
  <inkml:trace contextRef="#ctx0" brushRef="#br0" timeOffset="276100.6858">19627 6525 98 0,'0'0'378'0,"0"0"-301"16,0 0 89 0,0 0-79-16,0 0-10 0,0 0 27 15,3-16-35-15,-3 16 39 16,0 0-55-16,0 0-53 16,1 0 36-16,-1 0-35 15,0 0-1-15,2 0 0 16,-1 16-14-16,4 8 14 15,0 8 0-15,0 4 8 16,1-3-8-16,-2-1 3 16,2-6-3-16,2-4 0 15,-2-6 13-15,2-3-13 16,6-5 0-16,7-5 10 16,10-3 13-16,11 0-14 15,6-3-9-15,5-10 0 16,-2-3 15-16,-3-1-38 15,-8 1 5-15,-4 2-120 0,-9 2-32 16,-11 6-123-16</inkml:trace>
  <inkml:trace contextRef="#ctx0" brushRef="#br0" timeOffset="295593.9682">18222 9293 822 0,'0'0'110'16,"0"0"13"-16,0 0-38 16,0 0-17-16,0 0-67 15,0 0 56-15,0 0-44 16,-4-18-8-16,3 25 11 16,-2 14-12-16,-1 9-4 15,-5 7 27-15,-1 4-15 0,-4 6 27 16,0 1-39-1,1-3 12-15,4-3-14 0,1-8 8 16,2-4-6-16,5-7 0 16,1-6 12-16,0-7-13 15,0-6 1-15,0-4 0 16,0 0-2-16,0-2 19 16,0-17-1-16,5-10-12 15,2-5 20-15,0-5-27 16,4-5 3-16,1-1 0 15,1 3-28-15,2 3 12 16,0 4 14-16,0 5-4 16,-3 4-7-16,1 6 11 15,-4 1 2-15,2 2 0 16,-1 4-18-16,-1 4 18 0,0 1 0 16,1 4 0-1,-1 2-2-15,-1 2-1 0,4 0 3 16,-2 2 0-16,2 13 0 15,0 8 8-15,-2 2-8 16,-2 4 7-16,-6 3 17 16,1 1-9-16,-3 4-15 15,0-1 6-15,-3 3-5 16,-7-5 3-16,-2-3-4 16,1-5 0-16,2-6 16 15,1-8-25-15,4-5 9 16,0-4-62-16,2-3 13 0,2 0-94 15,-3-13-91 1,0-9-196-16</inkml:trace>
  <inkml:trace contextRef="#ctx0" brushRef="#br0" timeOffset="295746.8592">18243 9495 212 0,'0'0'650'0,"0"0"-488"16,0 0-92-16,0 0-45 15,104-1 20-15,-64 5-43 16,-1 1-2-16,-2-2-6 16,-7-3-106-16,-11 0-178 15</inkml:trace>
  <inkml:trace contextRef="#ctx0" brushRef="#br0" timeOffset="298969.7855">23039 3805 465 0,'0'0'130'0,"0"0"-110"15,0 0-8-15,0 0 61 16,0 0-51-16,0 0 58 16,18-31-58-16,-22 28-20 15,-10-2 40-15,-5-1-42 16,-3 0 0-16,-10-2-4 15,-4-1 31-15,-4-3-27 16,-5 0 0-16,-4-1 10 16,1 0 5-16,-2 0-15 15,0 1 0-15,0-1 0 16,-1-1 37-16,0 3-37 0,-2-1 0 16,-2 1 14-1,2 2-7-15,1-1 4 0,-4 3-11 16,0-2 21-16,-4 2 14 15,-4-1-34-15,-7 2-1 16,-4-2 6-16,2 2-10 16,2 1 4-16,6 1 0 15,6 2-1-15,-1-1 29 16,1 3-28-16,2-3 0 16,3 3 5-16,5 0-11 15,7 0 10-15,2 0-4 16,1 0 4-16,-2 0 24 15,-6 3-28-15,-2 9 0 16,-4-1 9-16,0 2-15 0,-2 0 10 16,1 1-4-16,3 1 0 15,1-1 21-15,0 3-21 16,4 0 0-16,1 0 4 16,2 2-15-16,3 1 11 15,-2 3 0-15,0 2-5 16,1 4 34-16,-3 2-29 15,-3 0 0-15,-1 3 11 16,-7 3-4-16,0 2 1 16,2 0-8-16,-1-1 7 15,2 4 35-15,0-3-42 16,1 1 0-16,-1 1 3 16,0-4-15-16,1 1 14 0,-3 1-2 15,-4-2 0-15,2 0 18 16,-4-1-18-16,2-1 0 15,3 0 3-15,4 4-9 16,3 1 10-16,6 1-4 16,-1 3 0-16,3-1 28 15,-4-1-28-15,-3 0 0 16,-7 0 5-16,-5 4 5 16,-6 2-5-16,0 1-5 15,-1 2 0-15,0-1 27 16,0 1-27-16,1-3 0 15,0 3 0-15,2 1-13 0,0 1 15 16,1 2-2-16,-4 2 0 16,-1 2 24-16,-3 2-24 15,1 1 0-15,4 10 2 16,2 6-1-16,3 1 2 16,0 0-3-16,-1-2 0 15,0 1 17-15,2-2-18 16,-1 2 1-16,8 0 0 15,2-2-17-15,-5 2 20 16,0-2-3-16,-1 3 0 16,-3-2 13-16,4 5-13 15,4 1 0-15,2 5 3 16,2 2-17-16,2 3 15 0,3 2-1 16,0 4 0-1,2 3 13-15,4 3-13 0,2 4 0 16,5-1 6-16,6 10-23 15,5 3 19-15,7 0-2 16,2 6 0-16,1-1 7 16,1-2-7-16,3 1 0 15,-2 0 6-15,4 1-12 16,-1 11 8-16,2 2-2 16,-1 4 0-16,-1 5 14 15,2-6-14-15,0 0 0 16,-1-1 2-16,-1 1-16 0,-3 8 14 15,-1 5 0 1,-7 0 0-16,1 5 13 0,-5-8-13 16,-2-2 0-16,-3 3 2 15,-3-2-15-15,-4 7 15 16,-1-5-2-16,-8 3 0 16,-4-5 14-16,-5-8-16 15,-4-2 2-15,-4-1 0 16,-7 3-14-16,-7 0 14 15,-8-1 0-15,-1 1-6 16,-4-5 21-16,-1-5-15 16,2-2 0-16,1-3 3 15,3 2-11-15,3 2 8 16,0-2 0-16,4 0-2 16,0-1 13-16,2-8-11 0,5 0 0 15,7-1 9 1,7-4-26-16,7 5 17 0,6 1 0 15,4 0-4-15,5-5 18 16,4-6-14-16,4-8 0 16,7-7 1-16,2-9-19 15,7-6 18-15,1-12 0 16,3-8-1-16,0-9 4 16,0-7-14-16,3-4 11 15,9-8-40-15,6-6 35 16,6-5-42-16,7-8-19 15,6-14-64-15,-1-3-171 0,2-33-410 16</inkml:trace>
  <inkml:trace contextRef="#ctx0" brushRef="#br0" timeOffset="301293.2464">18633 9732 817 0,'0'0'52'0,"0"0"-6"15,0 0 19-15,0 0-30 16,0 0 16-16,0 0 9 16,0 83-8-16,-1-59 30 15,-4 1-81-15,1 0 30 16,-1-3-10-16,0-3-1 15,3-4-7-15,-1-4-7 16,1-6 5-16,1-2 8 0,1-3-3 16,0 0-15-16,0 0 41 15,0-16-37-15,0-4 37 16,0-5-42-16,3-3 3 16,4 0-11-16,1-1 10 15,2 2-2-15,0 2 0 16,0 2 4-16,0 4-4 15,0 1 0-15,0 3 1 16,0 1-21-16,3 2 20 16,1 3 0-16,0 1 0 15,0 3-1-15,-2 3-5 0,0 2 6 16,-3 0 0 0,-3 2-7-16,-1 8 7 0,-3 2 0 15,-2 5-4-15,0 0 17 16,0 0-21-16,-11 0 8 15,1-1 0-15,-3-2-12 16,-1-1 12-16,4-4 0 16,-3-3 0-16,5-1-8 15,2-2 5-15,1-2 3 16,5-1 0-16,0 0-17 16,0 0 17-16,0 0 0 15,0 0 0-15,0 0 2 16,0 0-5-16,0 0 3 15,0 3 0-15,4 0-23 0,6 2 26 16,6 1-3-16,3 1 1 16,2 1 31-16,1-1-34 15,-4 1 2-15,-1-1 0 16,-4-2-14-16,3-3-46 16,-6-2-71-16,3 0-208 15</inkml:trace>
  <inkml:trace contextRef="#ctx0" brushRef="#br0" timeOffset="301986.0326">19060 9327 861 0,'0'0'117'15,"0"0"-12"-15,0 0-45 16,0 0 59-16,0 0-103 15,0 0-6-15,55-1 6 16,-25 1 3-16,0 0 6 16,-4 0-25-16,-3 0 0 15,-8 0-13-15,-2-2 27 16,-7-8-14-16,-6-1 0 16,0-2-10-16,0-1 4 0,-13 1-11 15,2-1-11-15,1 2 5 16,5 5 12-16,4 4 11 15,1 0 0-15,0 3-7 16,3 0 2-16,7 0-9 16,4 0 14-16,4 11-14 15,-6 5 14-15,1 4 0 16,-7 2-2-16,-6 4 30 16,0-1-7-16,0 0 4 15,-15 0-19-15,-4-1 43 16,-1-4-37-16,7-2-10 15,4-2-2-15,9-2-15 0,0-1-2 16,15-6-153-16,15-7-230 16</inkml:trace>
  <inkml:trace contextRef="#ctx0" brushRef="#br0" timeOffset="316698.7188">19903 8913 733 0,'0'0'69'0,"0"0"100"16,0 0-89-16,0 0 39 16,0 0-41-16,0 0-53 15,-26-7 29-15,16 7-48 16,-5 21-6-16,-5 5 20 15,-2 8-2-15,-1 10 12 0,3 7-23 16,2 2 2-16,4 2 8 16,6-2-10-16,8-6-7 15,0-6 0-15,10-2 26 16,10-3-29-16,10-4 3 16,5-6-10-16,5-4-7 15,-4-9-54-15,0-11-50 16,-9-2-175-16,-5-15-528 15</inkml:trace>
  <inkml:trace contextRef="#ctx0" brushRef="#br0" timeOffset="317306.1397">20144 9043 829 0,'0'0'164'16,"0"0"-73"-16,0 0-36 16,0 0 50-16,0 0-105 15,0 0 0-15,-15 68 44 16,11-34-37-16,-2 3 58 15,3-1-57-15,-2-5 0 0,2-5 17 16,0-4-22-16,2-5-3 16,-1-5 0-16,2-5 20 15,0-6-20-15,0-1 0 16,0 0 1-16,0 0 3 16,0-8 11-16,0-11-15 15,9-5 0-15,3-5 19 16,2-5-19-16,-2-5 0 15,5-2 0-15,-4-2-32 16,-4079 2 31-16,8164 6 1 16,-4083 6 0-16,0 6 9 15,-2 7-9-15,-2 7 0 0,-2 4 1 16,-3 3-27 0,0 2 26-16,0 0 0 0,-2 7-7 15,5 8 23-15,3 7-16 16,-3 4 0-16,0 3 6 15,-2 0-2-15,-2 3-1 16,-2 0-3-16,-3-4 0 16,0 0 24-16,0-5-26 15,0-3 2-15,0-1 0 16,-3-5-27-16,-4-2-13 16,1-6-44-16,0-3-43 15,-3-3-142-15,-2 0-103 16</inkml:trace>
  <inkml:trace contextRef="#ctx0" brushRef="#br0" timeOffset="317443.214">20268 9230 714 0,'0'0'141'0,"0"0"-71"16,0 0-21-16,0 0 7 16,0 0-46-16,91 10 6 15,-66-6-32-15,0-1-83 16,-1-3-262-16</inkml:trace>
  <inkml:trace contextRef="#ctx0" brushRef="#br0" timeOffset="318092.4633">20568 9269 644 0,'0'0'236'0,"0"0"-191"16,0 0-35-16,0 0 141 16,0 0-41-16,-18 87-92 15,12-63 55-15,-2 1-60 16,1 1 28-16,-2 3-11 16,2 0-8-16,-1-6-12 15,3-3-10-15,1-5 6 0,2-6-17 16,2-4 16-16,0-2-5 15,0-3 0-15,0 0 21 16,0-3-18-16,5-12-3 16,4-5 3-16,-1-5-25 15,3-2 5-15,-2 0 7 16,2-1-6-16,2 3 1 16,-1 3 5-16,1 6 10 15,0 1-5-15,-1 4-19 16,-1 5 24-16,-1 1 0 15,0 5-9-15,-1 0 19 16,-3 0-16-16,-1 0 6 16,0 10 0-16,-2 2-19 15,-3 5 19-15,0 0 0 0,0 2-5 16,-10-2 24-16,-4 0-19 16,0-2 0-16,3-3 0 15,-1-3-32-15,5-1 32 16,2-4-13-16,3-1 13 15,2-1-42-15,0-2 39 16,0 0 3-16,0 1 0 16,0-1 3-16,2 2 4 15,6-2 9-15,6 0 7 16,1 2-1-16,5 3-10 16,-2 0-12-16,4 0 7 15,-3 0-21-15,-2-5 14 16,-2 2-4-16,-5-2-9 0,-3 0-154 15,-1-10-73-15,-4-9-423 16</inkml:trace>
  <inkml:trace contextRef="#ctx0" brushRef="#br0" timeOffset="319431.3111">20909 9268 813 0,'0'0'180'15,"0"0"-101"-15,0 0-66 0,0 0-13 16,0 0-6-16,0 0-78 16,20-33-74-16,-17 25-33 15,0-1-426-15</inkml:trace>
  <inkml:trace contextRef="#ctx0" brushRef="#br0" timeOffset="320193.9832">21167 8917 903 0,'0'0'72'15,"0"0"-65"-15,0 0 18 16,0 0 1-16,0 0 19 16,0 0 25-16,3 89 34 15,-3-56-68-15,0 3 8 16,-7 0 3-16,0 0-33 15,1-4 13-15,1-7-27 16,3-4 13-16,1-3-19 16,1-9 6-16,0-3 0 15,0-4-1-15,0-2 22 16,0 0-21-16,0 0 0 0,0 0 2 16,0-6-10-16,6-11 12 15,3-2-4-15,-3-8 0 16,0-2 3-16,0-4-3 15,0 0 0-15,0-1-10 16,-1 4-18-16,2 5 27 16,-4 2 1-16,1 3-6 15,3 0 15-15,2 4-9 16,2-1 0-16,-1 3-2 16,1 1-24-16,2 6 20 15,-4 4 6-15,-1-2-8 16,-1 5 17-16,-2 0-9 15,-2 0 0-15,-3 8-8 0,0 5-17 16,0 3 14-16,-2 3 11 16,-11-2-3-16,1 0 3 15,1-2 0-15,4 0 0 16,4-4-13-16,3-1-11 16,0-1 12-16,0 1 9 15,0 0-16-15,9 2 17 16,-3-1 2-16,-2 3 0 15,-1 2 5-15,-3-1-13 16,0 2 8-16,0-1 0 16,0 1 7-16,-10-2 14 15,-1 2-14-15,-2-3-7 0,1-2 15 16,2 0-21-16,2-4 6 16,5 0-1-16,2-2-4 15,1-6-79-15,0 0-113 16,10 0-69-16</inkml:trace>
  <inkml:trace contextRef="#ctx0" brushRef="#br0" timeOffset="321092.5536">21436 9302 824 0,'0'0'140'0,"0"0"-25"16,0 0-46-16,0 0 22 16,0 0-72-16,0 0-10 15,13 41 54-15,-11-21-52 16,-2-1 0-16,0 2 4 16,0 1 10-16,-2-3-25 15,-4-1 0-15,0-4 8 0,2-1-22 16,1-8 15-1,3-1-1-15,0-3 3 0,0-1 23 16,0 0-26-16,0-1 0 16,0-15 14-16,0-4-18 15,0 0 4-15,0-6 0 16,9-2-2-16,1 0 18 16,2-3-18-16,5 4 2 15,-1 6-13-15,-3 4-11 16,0 7 22-16,-2 5 2 15,-2 0-12-15,-1 5 25 16,-1 0-13-16,-3 0 0 16,1 0 2-16,-2 13-25 15,-1 1 23-15,-2 3 0 0,0 0-8 16,0 0 17-16,-11 0-9 16,-3-3 0-16,1 1-17 15,-4-3 3-15,6-4 1 16,-1-2 4-16,5-1-7 15,5-2-4-15,2-2 20 16,0-1-1-16,0 2 0 16,0-2-15-16,13 0 16 15,2 4 0-15,3 1-3 16,2 3 17-16,1 1-14 16,-5-2 0-16,-1 0 11 15,-4-2-26-15,-3-2 15 16,-2-3-20-16,-1 0-14 0,-1-10-106 15,1-11-67-15,-4-7-330 16</inkml:trace>
  <inkml:trace contextRef="#ctx0" brushRef="#br0" timeOffset="321501.6954">21296 8703 587 0,'0'0'109'0,"0"0"-7"15,0 0-41-15,0 0 83 16,0 0-28-16,0 0-66 16,-3 2 37-16,3 0-62 15,0 1-21-15,12-1 2 16,10 4 16-16,8 0-22 15,1 0 0-15,3 3 4 0,1 0-32 16,-2 1 8-16,-3 0-75 16,-4-4-111-16,-7-2-190 15</inkml:trace>
  <inkml:trace contextRef="#ctx0" brushRef="#br0" timeOffset="322279.6635">22114 8931 752 0,'0'0'137'15,"0"0"43"-15,0 0-134 16,0 0 83-16,0 0-92 15,0 0-15-15,-55-25 38 16,36 25-53-16,-1 0 31 16,0 5-38-16,5 7 24 15,0 4-29-15,4 1 5 16,5 1 0-16,3 1-7 16,3-1 24-16,0 0-17 15,0 1 0-15,11-2 12 0,2 3-12 16,7-3 0-1,0 2 0-15,0-3 1 0,2-4 9 16,-2-1-10-16,-2-6 0 16,-5 2 7-16,2-2-27 15,-2 2-11-15,-2-2-78 16,-2-1-32-16,3 1-217 16</inkml:trace>
  <inkml:trace contextRef="#ctx0" brushRef="#br0" timeOffset="323089.1978">22299 9278 873 0,'0'0'36'0,"0"0"-27"15,0 0 68-15,0 0 4 16,-13 72 28-16,6-52-52 16,1 0-47-16,0 1 44 15,-2-4-37-15,2-2-8 16,0-3 19-16,3-7-14 15,2-1-10-15,1-4-4 16,0 0 11-16,0 0-20 16,0-4 9-16,11-11 0 0,2-2 4 15,4-3 12 1,-4-5-16-16,4 3 0 0,-3 0 1 16,-2 2-15-16,0 8 14 15,-2 2 0-15,-1 6-8 16,-2 1 15-16,-1 3-7 15,0 0 0-15,-3 0-5 16,1 3-12-16,-1 11 17 16,-3 3 0-16,0 0-7 15,0 2 16-15,-8-1-9 16,-6-2 0-16,-2-1 10 16,-1-4-22-16,4-3 12 15,3 0 0-15,2-2-6 16,4-4 6-16,4-1-3 15,0-1-4-15,0 0-20 0,6 0 9 16,9 0 18-16,4 0 0 16,1 0 1-16,0 0 12 15,-2 0-13-15,-1 0 21 16,-1 0-10-16,-5 0 5 16,2 0-16-16,-3 0 0 15,-2 0-8-15,1 0-20 16,-2-1-11-16,-2-12-46 15,-4-7-188-15,-1-3-166 16</inkml:trace>
  <inkml:trace contextRef="#ctx0" brushRef="#br0" timeOffset="323486.8352">22049 8686 707 0,'0'0'159'15,"0"0"-87"-15,0 0 66 16,0 0-29-16,0 0-69 16,0 0-11-16,3 0-17 15,11 0-12-15,9 0 0 16,5 4 17-16,2 2-22 15,5 3 5-15,0 1-27 16,1-1-42-16,-6 0-206 16,-7-3-187-16</inkml:trace>
  <inkml:trace contextRef="#ctx0" brushRef="#br0" timeOffset="324523.2878">22765 8911 785 0,'0'0'107'15,"0"0"31"-15,0 0-31 16,0 0-34-16,0 0-1 0,0 0-71 15,7 9 18 1,-2 10 13-16,-1 3-26 0,2 1 36 16,-1 4-32-16,-4-2-7 15,1 1 17-15,-2-1-12 16,0-3-8-16,0-3 0 16,0-7 9-16,0-4-15 15,0-4 6-15,0-4 0 16,0 0 4-16,0 0 4 15,0 0-8-15,0-12 0 16,4-7 22-16,-1-5-26 16,0-1 4-16,1-4 0 0,1-3-21 15,3 2 21 1,3-4 0-16,1 1-4 0,1 3-26 16,1 3 24-16,0 8 6 15,2 2 0-15,-1 5-23 16,1 7 23-16,-2 2 0 15,1 3 0-15,-3 0-2 16,1 0-2-16,0 1 4 16,2 12 0-16,0 3-12 15,3 6 20-15,-3 0-8 16,0 3 0-16,-6-2 7 16,-4 1-11-16,-4 1 4 15,-1-3 0-15,0 3-10 16,-17-4 14-16,-3 2-4 0,-4-4 0 15,-3-2 21-15,4-2-25 16,3-1 4-16,3-5 0 16,8-3-16-16,8-1-7 15,1-2-56-15,0-3-105 16,16 0-141-16</inkml:trace>
  <inkml:trace contextRef="#ctx0" brushRef="#br0" timeOffset="325211.7952">23170 9251 616 0,'0'0'292'0,"0"0"-141"16,0 0-91-16,0 0 11 15,0 0-7-15,0 0-59 16,0 65 53-16,0-45-27 16,0 2-21-16,-1-2 37 15,-4 1-38-15,0-6-2 16,2 2-7-16,1-8 15 0,1-2-16 15,1-2 1-15,0-5 0 16,0 0-3-16,0 0 12 16,0-5-9-16,0-9 0 15,4-5 19-15,8-1-23 16,2-2 4-16,2 0 0 16,0-2-18-16,4 3 18 15,0 6 0-15,-1 1-4 16,-2 6-5-16,-5 4 1 15,1 1 8-15,-5 3 0 16,-3 0-15-16,-1 0 19 16,-2 0-4-16,1 14 0 0,-3 1 2 15,0 5-7 1,0 0 5-16,-2-1 0 0,-7-1-14 16,-3-4 14-16,-2-1 0 15,3-4-3-15,1-3 16 16,4-4-22-16,2 1 9 15,4-3 0-15,0 0-15 16,0 0 15-16,8 0 0 16,8-3 0-16,1 1 3 15,5 2-7-15,2 0 4 16,-2 0 0-16,-1 0-2 16,1 0 2-16,-2 0 0 15,0 0-3-15,0-7-99 0,0-3 18 16,-2-5-73-1,-4-9-91-15,-6-5-295 0</inkml:trace>
  <inkml:trace contextRef="#ctx0" brushRef="#br0" timeOffset="325637.9517">22916 8536 454 0,'0'0'307'0,"0"0"-226"0,0 0-53 16,0 0 88-1,0 0-73-15,0 0-8 0,68 15-18 16,-47-10 7-16,4 1-16 16,2 2-8-16,1-3-94 15,-2-3-69-15,4 0-315 16</inkml:trace>
  <inkml:trace contextRef="#ctx0" brushRef="#br0" timeOffset="326382.3342">23834 8822 746 0,'0'0'164'0,"0"0"-124"0,0 0 13 15,0 0-31-15,0 0 116 16,0 0-71-16,-1 91-41 16,-5-68 53-16,-2 2-73 15,-1 0 19-15,0-1-19 16,-1-3 20-16,2 1-17 16,4-6-9-16,1-3 1 15,1-1-2-15,1-5 2 16,1-4-1-16,0-3 0 15,0 0 10-15,0 0-10 16,0-2 0-16,0-11 6 16,0-8-6-16,1-7 0 15,8 0 0-15,1-3-1 0,1-1-26 16,-2 1 21 0,0 3 3-16,0 4 3 0,-6 5-16 15,0 3 25-15,-1 4-9 16,-2 4 0-16,0 2 14 15,1 3-14-15,-1 2 0 16,2 1 7-16,-2 0 22 16,0 0-25-16,1 0-4 15,2 0 0-15,3 0 4 16,6 0-4-16,2 0 0 16,2 1 7-16,2 4-14 15,3-3 7-15,0 3 0 0,-1-1-4 16,0 0 22-16,-5 2-45 15,-3-1 25-15,-9 1-87 16,-3 2 36-16,0 2-150 16,-20 0-6-16,-1-3 3 15,-4 2-314-15</inkml:trace>
  <inkml:trace contextRef="#ctx0" brushRef="#br0" timeOffset="326536.84">23894 8931 156 0,'0'0'130'0,"0"0"58"15,0 0-7-15,0 0-69 16,0 0 14-16,0 0-107 16,48 16 6-16,-41-11-25 0,-2 2 6 15,-5 1-22-15,0 1-68 16,-6 1-57-16,-8-1-124 16</inkml:trace>
  <inkml:trace contextRef="#ctx0" brushRef="#br0" timeOffset="326680.436">23883 9056 113 0,'0'0'161'0,"0"0"21"16,0 0-109-16,0 0 58 16,0 0-39-16,0 0-88 15,54 50-8-15,-35-47-15 16,-1-2-271-16</inkml:trace>
  <inkml:trace contextRef="#ctx0" brushRef="#br0" timeOffset="327296.9242">24121 9194 465 0,'0'0'359'0,"0"0"-343"15,0 0 104-15,0 0 20 16,0 0-32-16,1 82-47 16,-1-62-53-16,0 1 52 15,0 1-41-15,-3-3-15 0,-3 0 34 16,0-4-32-16,0-2-6 16,3-4 3-16,2-3 27 15,1-3-31-15,0-3 1 16,0 0 0-16,0 0-7 15,0 0 8-15,4-5-1 16,7-8 0-16,-2-4 19 16,1-2-30-16,2-1 11 15,0-2 0-15,1 2-30 16,2 3 27-16,-1 2 3 16,-4 8-3-16,-2 3-14 15,-2 3 12-15,-3 1 5 16,1 0 0-16,-1 0-16 15,-2 1 16-15,-1 11 0 0,0 2-1 16,0 3 13-16,0-2-13 16,0-1 1-16,-8-1 0 15,-3-4-14-15,-1 1 16 16,0-1-2-16,3-4 0 16,2-1 16-16,4-1-19 15,1 0 3-15,2-1 0 16,0-2-14-16,0 0 14 15,0 3 0-15,2-1-6 16,8 4 8-16,2 0-2 16,0-3 0-16,-1 2 3 0,3-2-15 15,-1-3 12 1,-1 0-31-16,-1 0 6 0,-1-6-119 16,0-11-76-1,-1-4-194-15</inkml:trace>
  <inkml:trace contextRef="#ctx0" brushRef="#br0" timeOffset="327791.3567">23799 8598 187 0,'0'0'410'0,"0"0"-235"16,0 0-76-16,0 0 69 15,0 0-79-15,0 0-22 16,-2-14 2-16,11 12-63 15,1 1 37-15,7 1-43 16,2 0 13-16,8 0-30 16,1 0 22-16,4 7-5 15,-4-2 0-15,-1 3-17 16,3 0-6-16,-7-4-97 16,-1-2-104-16,-3-2-118 15</inkml:trace>
  <inkml:trace contextRef="#ctx0" brushRef="#br0" timeOffset="328494.2228">24459 8516 85 0,'0'0'584'15,"0"0"-482"-15,0 0-100 16,0 0 62-16,0 0-41 16,0 0 45-16,21 76 48 15,-7-46-66-15,2 4 60 16,0 0-56-16,2 8-33 15,-4-2 33-15,-2 4-47 16,-3 3 11-16,-5 1 5 16,-1 0 0-16,-3 1-11 15,0 3-12-15,0 5 8 0,-7 3-5 16,-9 3 3-16,-6-4-6 16,-3-2 0-16,-2-2 11 15,-4 3-11-15,-1-7 0 16,3 0 0-16,-3-5-29 15,4-4 18-15,-2-2-21 16,2-6 3-16,1-5-100 16,-1-6-81-16,8-7-181 15</inkml:trace>
  <inkml:trace contextRef="#ctx0" brushRef="#br0" timeOffset="330453.8104">20345 9828 182 0,'0'0'62'15,"0"0"43"-15,0 0-32 16,0 0 7-16,0 0-12 0,0 0-50 15,0 0 87-15,-40-6-19 16,40 6-15-16,0 0 38 16,0 0-64-16,0 0 4 15,0 0-27-15,0 0-2 16,15 0 17-16,9 0-33 16,10 0 6-16,8 2 9 15,9 6-3-15,11 4-16 16,13 2 0-16,15 2 5 15,14-1-21-15,12 2 16 16,2-1 0-16,3 1-19 16,-3 0 12-16,0-1 1 15,-4-1 5-15,1 2-61 16,1 0 46-16,0-1-69 16,0-2-11-16,-1 0 92 0,-5-2-60 15,-12 0 12-15,-10 0-10 16,-14-3-42-16,-13 1 5 15,-6 2 33-15,-3-2-10 16,1-3 30-16,6 1-15 16,1-3 61-16,-1-1-1 15,-3 1 3-15,-9 0-2 16,-6-3 0-16,-7 1 0 16,-7-1 41-16,-7 1-23 15,-4 1 14-15,-3 1-32 16,-7 1-3-16,-2-2-3 15,-4 1-121-15</inkml:trace>
  <inkml:trace contextRef="#ctx0" brushRef="#br0" timeOffset="332482.2915">21156 9994 460 0,'0'0'135'15,"0"0"-101"-15,0 0 26 16,0 0 63-16,0 0-79 16,0 0 74-16,0 0-10 15,0 0-32-15,0 0 18 16,0 0-80-16,0 0-14 15,0 0 0-15,0 9 15 16,0 11-23-16,-3 8 8 16,-5 7 0-16,-4 6 13 0,0 5-6 15,0-1-7-15,3-2 8 16,0-7 27-16,6-5-35 16,3-9 0-16,0-5 0 15,0-7-16-15,0-4 16 16,0-3 0-16,2-3 0 15,2 0-96-15,2 0 19 16,-6-17-167-16,0-8-293 16</inkml:trace>
  <inkml:trace contextRef="#ctx0" brushRef="#br0" timeOffset="332765.8127">20935 10206 498 0,'0'0'62'16,"0"0"13"-16,0 0-1 16,0 0-43-16,0 0 46 15,0 0 37-15,-3 79-44 16,3-50 27-16,3 3-25 16,10-2-62-16,4-3 24 15,2-5-14-15,2-3-20 16,3-7 19-16,2-4 7 15,6-8-11-15,1 0-15 16,4 0 11-16,2-5-15 16,-5-10 4-16,-3 1-14 15,-4-3-13-15,-7 0-187 16,-6 1-52-16</inkml:trace>
  <inkml:trace contextRef="#ctx0" brushRef="#br0" timeOffset="334070.333">18848 11501 658 0,'0'0'71'0,"0"0"3"16,0 0-46-16,0 0 81 15,0 0 16-15,-20 75-85 0,13-46 62 16,1 1-81-16,-1 2 3 15,-1 2 15-15,4-3-18 16,-2-5-2-16,3-4-19 16,1-5 11-16,2-2-3 15,0-5-8-15,0-6 0 16,0-1 0-16,0-3 31 16,0 0-31-16,0 0 0 15,0-6 16-15,0-10-30 16,11-8 18-16,1-5-4 15,4-3 0-15,4-2 3 16,0 0-13-16,2 3 10 16,-5 1-3-16,1 6-31 15,-6 3 34-15,0 6 0 0,-5 3-1 16,-1 5 18-16,-1 2-17 16,-2 2 0-16,-2 3 2 15,2 0-32-15,4 0 30 16,1 13 0-16,0 7 5 15,-1 1 21-15,-2 5-26 16,0 0 0-16,-5 1 16 16,0-1-16-16,0-1 7 15,0 1-7-15,-5-3 0 16,0-4 28-16,-2-2-28 16,2-2 0-16,2-5-28 15,-1-2 23-15,-2-2-91 0,-3-4-86 16,-3-2-91-1</inkml:trace>
  <inkml:trace contextRef="#ctx0" brushRef="#br0" timeOffset="334227.7243">18906 11757 679 0,'0'0'116'0,"0"0"-42"15,0 0-60-15,0 0 6 16,99 0-17-16,-67 1-3 15,-4 2-50-15,-2 0-286 16</inkml:trace>
  <inkml:trace contextRef="#ctx0" brushRef="#br0" timeOffset="334865.8155">19242 11778 138 0,'0'0'587'0,"0"0"-579"16,0 0 35-16,0 0 99 15,0 0-28-15,-5 88-3 16,1-67-30-16,-1-2-65 16,-1 1 42-16,-1 1-53 15,1-2-1-15,1-2 4 16,1-4 15-16,2-4-23 0,1-4 0 15,-1-1 5-15,2-4-21 16,0 0 17-16,0 0-1 16,0 0 24-16,0-7-7 15,3-7-13-15,6-3-4 16,-1-3 6-16,2-1-34 16,0-3 28-16,0-1 0 15,6-1-10-15,-2 0-16 16,3 6 23-16,3 0 3 15,-4 6-19-15,0 8-7 0,-2 3 26 16,-2 3 0 0,-3 0-5-16,-2 0 14 15,-1 6-9-15,-2 5 0 0,-4 5 1 16,0 1-20-16,0 1 19 16,-7 3 0-16,-6-5-9 15,-2-1 5-15,0-1 2 16,3-3-17-16,2-1-23 15,1-3 32-15,3-4-11 16,2-2 21-16,2-1-12 16,0 0 30-16,2 0-17 15,0 0-1-15,0 0 10 16,0-1-26-16,0 0 16 16,2 1 0-16,5 0-5 15,2 0 28-15,2 1-23 0,3 10 3 16,3-3 20-1,2 1-17-15,2-3-6 0,2 0 0 16,2-1-5-16,0-2-29 16,-2-3-234-16</inkml:trace>
  <inkml:trace contextRef="#ctx0" brushRef="#br0" timeOffset="336465.9541">19643 11543 627 0,'0'0'136'0,"0"0"6"15,0 0-28-15,0 0 61 16,0 0-73-16,0 0-88 16,0-20 48-16,-3 20-62 0,3 0 12 15,-3 7-13-15,2 10 23 16,-2 5-21-16,0 4 5 15,0 4 14-15,-1-1-7 16,1 2-13-16,2-1 0 16,-1-3-3-16,-1-4 11 15,2-3-8-15,1-5 0 16,0-4 8-16,0-6-13 16,0-2 5-16,0-3 0 15,0 0-3-15,0 0 14 16,0-9-11-16,6-11 0 15,2-7-5-15,1-4-11 0,2-3 9 16,-2-2-11 0,2 4 1-16,-1 3-9 0,0 3 19 15,0 5 1-15,1 3-14 16,-3 3 17-16,0 4 3 16,-1 1 0-16,5 0-14 15,1 3 12-15,5 4 2 16,0 3-3-16,2 0 1 15,-4 0-3-15,-4 3 5 16,-3 11 0-16,-6 0-20 16,-3 1 11-16,0 5 9 15,-14-2-1-15,-8-2-18 16,-2 0 2-16,5-4 17 16,2-5 0-16,10 1-11 15,5-2 11-15,2 0-14 0,0-2 12 16,6 1-4-16,11 1-2 15,0 3 8-15,3-1 0 16,-5 1-6-16,-3 4 11 16,-5-1-5-16,-5 1 0 15,-2-1 1-15,0 2-4 16,-17 1 3-16,-2 3 0 16,-2-3-6-16,5-1 7 15,2-2-1-15,5 2 0 16,5-3-40-16,4-1-64 15,0-4-91-15,0-3-253 16</inkml:trace>
  <inkml:trace contextRef="#ctx0" brushRef="#br0" timeOffset="337199.642">19955 11860 502 0,'0'0'253'0,"0"0"-189"15,0 0 67-15,0 0-90 16,0 0 51-16,0 0-5 16,12 48-73-16,-12-34 39 15,0 0-46-15,0 0 2 16,0 0 18-16,0-2-16 16,0 2-11-16,0 1 0 15,-2-2 22-15,-2 0-22 16,1-2 0-16,1-2 2 15,-1-5-11-15,3-3 10 16,0-1-1-16,0 0 2 16,0 0 25-16,0-1-5 0,3-12-22 15,5-1 1-15,1-2-11 16,1 0 10-16,0-1 0 16,4 0-5-16,-2 2-10 15,1 1 0-15,2 3 15 16,-1 3-3-16,-1 2-26 15,-4 3 29-15,-1 2 0 16,-4 1 0-16,0 0 4 16,-2 0-11-16,-1 4 7 15,-1 6 0-15,0 2-21 16,0 0 21-16,0 1 0 16,0-1-1-16,-10-3-2 15,-1 2-1-15,-2-2 4 0,0-2 0 16,-1 0-20-16,1-3 20 15,8 0 0-15,1-3-11 16,2 2-6-16,2-3 10 16,0 3-15-16,9-2 22 15,11 4 0-15,3 1 4 16,2-2-4-16,0 1 0 16,2 0 10-16,-7-2-27 15,-7-3-15-15,0 0-153 16,-9 0 4-16,-2-3-478 15</inkml:trace>
  <inkml:trace contextRef="#ctx0" brushRef="#br0" timeOffset="337706.7383">19710 11310 485 0,'0'0'135'0,"0"0"-39"15,0 0 15-15,0 0-36 16,0 0 16-16,0 0 19 15,-10-35-65-15,10 32 52 0,0 3-52 16,0 0-38 0,0 0 39-16,0 0-38 0,4 0-8 15,9 0 0-15,8 0 20 16,3 0-21-16,1 4 1 16,3 0 0-16,0 2-11 15,-3-3 11-15,0 4-17 16,-2 1-39-16,-5 1-190 15,-4-4-95-15</inkml:trace>
  <inkml:trace contextRef="#ctx0" brushRef="#br0" timeOffset="338266.0212">20345 11507 357 0,'0'0'286'0,"0"0"-225"16,0 0 19-16,0 0-2 0,0 0 20 15,0 0-41 1,17 85 59-16,-16-65-52 0,1 0-52 15,-2-4 13-15,2 1-25 16,-1-3 0-16,-1-3 0 16,0-2-130-16,0-4-1 15,0-5-94-15,-6 0-102 16</inkml:trace>
  <inkml:trace contextRef="#ctx0" brushRef="#br0" timeOffset="338438.3172">20287 11651 548 0,'0'0'162'16,"0"0"-85"-16,0 0 82 16,0 0-77-16,0 0 32 0,93-16-46 15,-78 16-68-15,0 0 32 16,4 0-32-16,2 0 0 16,0 0-2-16,1 8-142 15,-5-3-112-15</inkml:trace>
  <inkml:trace contextRef="#ctx0" brushRef="#br0" timeOffset="339617.9092">20802 11632 664 0,'0'0'156'16,"0"0"-60"-16,0 0 73 15,0 0-138-15,0 0 6 16,0 0 1-16,-30 0-21 15,19 0 7-15,3 0-23 16,-1 0 11-16,-4 1 18 16,3 6-18-16,0 1-12 15,0 4 12-15,0 0 17 16,4 2-19-16,0 2-10 0,3-2 2 16,3 2-10-1,0-4 8-15,0-1 0 0,2-1 0 16,9-4 14-16,1-3-14 15,4-2 0-15,-3-1 4 16,1 0-11-16,-2 0 11 16,-2 0-4-16,-1-7 0 15,0-3 23-15,0-1-23 16,0-1 0-16,0-2 1 16,-2 1-11-16,4 1 10 15,-4 5 0-15,-2 2-1 16,-2 2 18-16,-3 1-17 15,0 2 0-15,0 0 0 16,0 0-17-16,0 0 17 0,0 0 0 16,0 9-6-16,0 1 22 15,0 0-16-15,0 1 0 16,0 0 2-16,0 2-10 16,7-2 14-16,2-2-6 15,1-1 0-15,4-2 27 16,4-3-27-16,1 0 0 15,-2-3 3-15,2 0-25 16,-4 0 17-16,3 0-37 16,-6-5-51-16,1-5-272 15</inkml:trace>
  <inkml:trace contextRef="#ctx0" brushRef="#br0" timeOffset="340137.0167">21160 11500 593 0,'0'0'152'0,"0"0"-135"15,0 0 35-15,0 0 84 16,0 0-60-16,0 0-4 16,49 60 39-16,-36-38-105 15,-2 4 51-15,-1 1-57 0,-1 5 6 16,-7 5-12-16,-2 1 13 15,0 3-7-15,-7-2 0 16,-12 0 0-16,-6-2-19 16,-5-2 0-16,-6 1-108 15,-7-5-41-15,0-5-167 16</inkml:trace>
  <inkml:trace contextRef="#ctx0" brushRef="#br0" timeOffset="340842.854">18585 11369 483 0,'0'0'228'0,"0"0"-96"16,0 0-25-16,0 0 72 15,0 0-124-15,0 0-22 16,8-11-29-16,-8 12 29 15,0 12-33-15,-5 4 21 16,-2 5-18-16,-2 2 60 16,0 5-56-16,-1 1 3 15,2 5-6-15,1-2 31 16,1 3-30-16,3 6-5 16,3-1 2-16,0 3-16 15,1-1 14-15,18-1-5 16,6-3 2-16,9-2-89 0,9-5 14 15,9-6-214-15,5-6-492 16</inkml:trace>
  <inkml:trace contextRef="#ctx0" brushRef="#br0" timeOffset="341796.724">21618 11918 525 0,'0'0'182'0,"0"0"-3"0,0 0-27 15,0 0 9-15,0 0-61 16,0 0-90-16,-7 0 29 16,7 0-39-16,0 7 13 15,0 1 11-15,0-1-18 16,0 0 1-16,0 1-5 16,0-4 34-16,0-1-38 15,0-1 2-15,11-2 0 16,1 0-10-16,1 0 17 15,-2 0-7-15,-5 0 0 16,-3 0 25-16,-3-2-28 0,0-3 3 16,0 1 0-16,0 1-15 15,0 0 15-15,0 0-1 16,0 3 1-16,0 0-124 16,0 0-68-16,2 3-148 15</inkml:trace>
  <inkml:trace contextRef="#ctx0" brushRef="#br0" timeOffset="342681.0759">22147 11593 369 0,'0'0'414'0,"0"0"-275"0,0 0-100 15,0 0 122-15,0 0-44 16,0 0-109-16,9-7 15 16,-10 7-18-16,-11 6-5 15,-6 10 57-15,-3 5-54 16,0 2 42-16,0 4-41 15,5 4 6-15,3-2 11 16,6 0-17-16,6 0-4 16,1 0 0-16,0-2 23 15,11-1-23-15,6-2 0 16,4-1 3-16,1-2-29 16,3-4 7-16,0-2-46 0,3-5-22 15,-1-6-262-15</inkml:trace>
  <inkml:trace contextRef="#ctx0" brushRef="#br0" timeOffset="343453.1484">22466 11755 401 0,'0'0'44'0,"0"0"5"16,0 0 33-16,0 0 41 16,0 0-27-16,0 0-43 15,2-12 59-15,-2 9 6 0,0-1-56 16,-2 0 15-16,-6 1-41 15,2 0-2-15,-5 3 13 16,-2 0-32-16,-1 0 10 16,0 0-25-16,1 11 10 15,3 3-23-15,0 3 14 16,4 0-1-16,1-1 7 16,5-3 17-16,0 1-24 15,0-3 0-15,2-3 0 16,10 0-17-16,4-5 17 15,-1-1 0-15,0-2 4 16,-3 0 24-16,4 0-28 0,-4-2 0 16,3-9 0-16,-5 0-10 15,3 0 10-15,-2 0 0 16,-5 1-8-16,0 3 32 16,-5 4-24-16,-1 3 0 15,0 0-3-15,0 0-28 16,0 0 23-16,0 0 8 15,0 3-12-15,0 8 31 16,-2 3-19-16,-1 2 0 16,0-1 5-16,3 1-19 15,0-1 14-15,0-3 0 16,0-3-1-16,7 0 21 16,2-4-23-16,0-1 3 15,2-2-36-15,0-2 27 16,4 0-100-16,2-3-113 0,-4-14-184 15</inkml:trace>
  <inkml:trace contextRef="#ctx0" brushRef="#br0" timeOffset="343805.1392">22769 11485 603 0,'0'0'169'15,"0"0"-82"-15,0 0 25 16,0 0 32-16,0 0-142 15,0 0 19-15,-2 9 70 16,-8 6-59-16,4-1 40 16,-1 2-72-16,1-4 2 15,2 2 4-15,1-1 15 16,3-1-21-16,0 2 0 16,0 0-55-16,0 0 1 15,0-3-217-15,0-4-266 0</inkml:trace>
  <inkml:trace contextRef="#ctx0" brushRef="#br0" timeOffset="347187.6112">23081 11850 461 0,'0'0'149'16,"0"0"-40"-16,0 0 66 15,0 0-68-15,0 0 9 16,0 0 3-16,3-29-97 16,-3 27 43-16,0 1-32 15,0 1-30-15,0 0 34 16,0 0-30-16,-5 0-7 15,-5 0 0-15,-5 0 18 16,-3 0-22-16,-1 3 4 0,-4 5 0 16,4 1-2-16,1 0 3 15,1 2-1-15,6-2 0 16,1 1 9-16,8-1-12 16,2 1 3-16,0-1 0 15,0 2-21-15,2 1 32 16,11-1-11-16,0 0 0 15,5 1 14-15,0-4-14 16,0 1 0-16,1-2 1 16,2-3-1-16,0 0 7 15,3-1-7-15,-2-3 0 16,-2 0 11-16,-1 0-38 16,-2 0 26-16,-3 0-78 15,0 0 22-15,-4-8-139 0,-2-5-116 16</inkml:trace>
  <inkml:trace contextRef="#ctx0" brushRef="#br0" timeOffset="348133.9371">23015 11517 556 0,'0'0'199'0,"0"0"-111"16,0 0 51-16,0 0-24 15,0 0-60-15,0 0 40 16,0 0-88-16,0 0 11 16,3 0-18-16,11 0 23 15,2 0-23-15,4 2 0 16,2 0 12-16,-1 0 0 15,3 1-9-15,-5 0-3 0,-2-1 0 16,-4 1 6-16,-1 2-29 16,-5-1-3-16,4 0-154 15,-1-1-88-15</inkml:trace>
  <inkml:trace contextRef="#ctx0" brushRef="#br0" timeOffset="349086.8924">23430 12066 789 0,'0'0'90'16,"0"0"-66"-16,0 0 64 15,0 0-55-15,0 0 17 16,0 0-20-16,0 26 15 16,0-14 68-16,0 2-103 15,0 3 27-15,-4 0 0 16,-1-1-18-16,2 0-1 16,-1-3-18-16,0-1 12 0,3-3-13 15,-2-4 2-15,3-2-1 16,0-2 0-16,0-1 19 15,0 0-19-15,0 0 0 16,0-3 0-16,0-10-11 16,0-4 13-16,8-4-2 15,0 0 0-15,2 0-16 16,0 2 5-16,2 4 11 16,-3 3 0-16,0 5-23 15,1 1 29-15,-1 2-6 16,1 4 0-16,0 0 5 15,-1 0-12-15,-1 0 7 0,-3 0 0 16,-2 3-17 0,0 6 17-16,-3 4 0 0,0-1 0 15,0 1 1-15,-3 0-7 16,-9-1 6-16,0-1 0 16,-2-2-18-16,1 0 18 15,0-2-4-15,3-1 1 16,3-4-38-16,3-2 37 15,4 2-9-15,0-2 13 16,0 0 2-16,0 0 0 16,0 0-2-16,0 0 1 15,0 0 26-15,4 0-20 16,4 0-7-16,4 0 9 16,1 0 9-16,4 0-15 15,-1 0-3-15,3 1 0 0,-5-1-13 16,1 0 4-1,-5 0-131-15,0 0-204 0</inkml:trace>
  <inkml:trace contextRef="#ctx0" brushRef="#br0" timeOffset="350128.6846">23821 11909 673 0,'0'0'167'16,"0"0"-72"-16,0 0 0 15,0 0-11-15,0 0-72 16,0 0 39-16,-38-18-21 0,29 18-29 16,-4 0 43-16,1 0-38 15,-2 7 9-15,1 0 9 16,1 2-2-16,2-1-8 16,3 3-14-16,4-2 2 15,-1 2-16-15,3 0 14 16,1 1 0-16,0-4-6 15,0 1 26-15,0-2-24 16,0-2 4-16,5-2-35 16,7-3 10-16,2 0-207 15,0 0-332-15</inkml:trace>
  <inkml:trace contextRef="#ctx0" brushRef="#br0" timeOffset="351269.8388">23797 11805 603 0,'0'0'198'0,"0"0"-83"0,0 0 19 16,0 0 43-16,0 0-158 16,0 0-5-16,-4-3-13 15,2 9 32-15,-1 8-15 16,-2 3-5-16,-1 2-11 15,2 0 37-15,-2 2-31 16,2-1-8-16,1-2 0 16,0-1 27-16,-1-1-27 15,3-4 0-15,0-2 3 16,-1-3-15-16,1 0 13 16,1-5-1-16,0-1 0 0,0-1 18 15,0 0-23-15,0 0 5 16,0 0 0-16,0 0-2 15,0 0 4-15,0-3-2 16,0-9 0-16,3 0-5 16,3-2 0-16,0 2 5 15,0-1-11-15,6 1-16 16,-3 4 10-16,0 0 17 16,4 3-10-16,-3 2-8 15,2 1 18-15,-1 2 0 16,-3 0 4-16,-1 0-21 15,0 0 17-15,-3 0 0 16,-2 0-3-16,-1 5 6 16,-1 5-8-16,0 4 5 0,0-4 0 15,0 3-24-15,-4 0 27 16,-4-2-3-16,-3 0 0 16,-1-1 27-16,-2 0-23 15,1-4 0-15,0-1 14 16,5-1-6-16,-1-1-9 15,4-3-3-15,4 2 0 16,-1-2 9-16,1 0-32 16,-1 0 14-16,-2 0-59 15,0-9-46-15,2-6-186 16,2-2-382-16</inkml:trace>
  <inkml:trace contextRef="#ctx0" brushRef="#br0" timeOffset="352783.5202">24083 11618 574 0,'0'0'173'0,"0"0"-80"15,0 0-44-15,0 0 88 0,0 0-3 16,0 0-84 0,39 46 36-16,-26-31-50 0,-1 4-33 15,1 1 42-15,-3 2-30 16,-3 1-15-16,-1 2 7 16,0 1 28-16,-3 0-32 15,3 3-3-15,-4-1 0 16,-2-2-6-16,0 1 12 15,0-2-6-15,-8 1 0 16,1-1 12-16,-5 0-12 16,-3 2 0-16,-3-4-3 15,-1-1-25-15,-1 2-31 16,-2-4-63-16,1-7-193 16,-3-3-462-16</inkml:trace>
  <inkml:trace contextRef="#ctx0" brushRef="#br0" timeOffset="353960.2162">18657 12799 671 0,'0'0'134'0,"0"0"-23"16,0 0 4-16,0 0 41 15,0 0-86-15,0 0-50 16,0 2 61-16,0-2-78 16,0 0 21-16,5 0-18 15,5 0 28-15,3 0-32 16,-1 0-2-16,-1-2 0 15,-7-1-13-15,-2 1 13 16,-2-1 0-16,0 3-3 16,0 0 11-16,0 0-12 15,0 0 4-15,0 0 0 16,-2 0-9-16,-6 0 12 16,3 0-3-16,2 0 0 15,3 0-26-15,0 0 16 0,0 3-54 16,0 0-65-16,1-3-34 15,11 0-162-15</inkml:trace>
  <inkml:trace contextRef="#ctx0" brushRef="#br0" timeOffset="355176.4693">19204 12576 529 0,'0'0'297'15,"0"0"-220"-15,0 0 67 16,0 0-29-16,0 0-88 16,0 0-17-16,-13-5 6 15,0 24-16-15,-1 3 65 0,-2 5-64 16,2 5 48-16,1-2-38 15,4 4-2-15,4-1 21 16,3 0-27-16,2-1-3 16,0-3 0-16,7-5 21 15,8-5-21-15,-2-2 0 16,3-6-49-16,-3-2 37 16,0-3-103-16,2-4-68 15,2-2-166-15</inkml:trace>
  <inkml:trace contextRef="#ctx0" brushRef="#br0" timeOffset="355767.0882">19497 12729 797 0,'0'0'176'0,"0"0"-99"16,0 0 9-16,0 0-38 16,0 0-16-16,0 0-27 15,-3 22 40-15,-5-4-30 16,2 3 38-16,2 3-44 16,-1 0 5-16,1 2 13 0,1-2-3 15,1-2-5-15,-2-1-19 16,2-4 8-16,0-2-13 15,-1-5 6-15,3 0-1 16,-2-6 0-16,2-1 22 16,0-1-22-16,0-1 0 15,0-1 3-15,0 0-10 16,6-3 7-16,6-11 0 16,4-3 0-16,4-3 15 15,-1 1-20-15,-1 0 5 16,1 4-2-16,-2 4-25 15,-1 2 28-15,-4 4-1 16,1 3 0-16,-3 2 11 16,-1 0-13-16,-1 0 2 0,-2 2 0 15,0 11-33-15,-3 1 34 16,0 3-1-16,-1-2 0 16,-2-1 10-16,0 0-12 15,0 1 2-15,-14-3 0 16,-2-1-14-16,-2-2 16 15,-1-2-2-15,7-2 0 16,1-3 23-16,7-2-26 16,1 0 3-16,3 0-43 15,0-16 12-15,12-4-199 16,9-3-412-16</inkml:trace>
  <inkml:trace contextRef="#ctx0" brushRef="#br0" timeOffset="356059.9419">19926 12584 796 0,'0'0'140'15,"0"0"3"-15,0 0-61 16,0 0 21-16,0 0-98 0,0 0 13 16,0 6 31-16,0 2-46 15,-7 3 13-15,-2 1-15 16,3 1 27-16,0 0-28 16,0 0 0-16,2 1-66 15,2-1-39-15,-2-3-292 16</inkml:trace>
  <inkml:trace contextRef="#ctx0" brushRef="#br0" timeOffset="357518.3944">19995 12976 786 0,'0'0'252'0,"0"0"-145"16,0 0-8-16,0 0-30 15,0 0-66-15,0 0 13 16,0 0-16-16,-5 7 0 15,5-7-6-15,0 0 27 16,0 0-37-16,0 0 16 0,0 0-60 16,0 0 5-16,0 0-135 15,0 0-88-15,0 0-470 16</inkml:trace>
  <inkml:trace contextRef="#ctx0" brushRef="#br0" timeOffset="358759.794">20319 12794 731 0,'0'0'148'16,"0"0"-97"-16,0 0 107 0,0 0-13 16,0 0-135-16,0 0 22 15,4 0-32-15,-4 2 24 16,0 10-7-16,0 7-1 16,-3 4 8-16,0 3 11 15,0 1-19-15,-1 1 0 16,1-1-16-16,0-2 17 15,-2-2-22-15,1-3 5 16,-1-6 0-16,4-3-3 16,-2-5 22-16,3-4-19 15,0-2 0-15,0 0 9 16,0 0-18-16,0 0 11 16,0-4-2-16,4-10 3 15,5-4 14-15,0-5-17 0,2-2 0 16,-4-3-17-16,1 1-1 15,2 1-2-15,-4 3 20 16,4 2-17-16,-1 5 9 16,2 1 8-16,-4 4 0 15,-1 2 5-15,3 1-32 16,-2 3 27-16,3 1 0 16,0-1-3-16,3 3 21 15,1 2-18-15,-2 0 0 16,-2 0 4-16,-2 0-25 15,0 0 21-15,-3 4 0 0,-2 6-9 16,-1 2 19 0,-2 5-10-16,0 0 0 0,0 3 4 15,0-1-24-15,0-2 20 16,0 2 0-16,-5-2 0 16,-1 1 19-16,-3 2-19 15,-1-2 0-15,-6 1 14 16,-3-1-20-16,0-2 6 15,-2-1 0-15,5-4-2 16,2-1 4-16,7-1-8 16,4-3-27-16,3-3-129 15,0-3-108-15,0 0-205 16</inkml:trace>
  <inkml:trace contextRef="#ctx0" brushRef="#br0" timeOffset="359458.4644">20574 13058 839 0,'0'0'163'0,"0"0"-65"15,0 0 23-15,0 0-121 16,0 0 20-16,0 0 20 0,-2 48-26 16,-2-33 44-16,-1 2-49 15,2 2-9-15,-1 0 6 16,-2-2 21-16,3 0-27 16,1-1 0-16,1-3 6 15,-1-3-17-15,2-4 11 16,0-3 0-16,0-1-4 15,0-2 26-15,0 0-22 16,0 0 0-16,0-9 13 16,3-6-26-16,6-2 13 15,2-3 0-15,-1 0-8 16,5 0-3-16,0 3 11 0,1 4 0 16,1 0-8-16,-4 6-11 15,-3 2 19-15,0 2 0 16,-3 1-5-16,-1 2 18 15,-3 0-13-15,-1 0 0 16,-1 0 4-16,-1 5-19 16,0 7 15-16,0 0 0 15,0 0-7-15,-1 0 20 16,-7 1-13-16,-2 1 0 16,0-5 5-16,2 1-20 15,2-1 15-15,-2-4 0 16,5 0-6-16,2-4 7 15,1 0-4-15,0-1-4 16,0 0-7-16,0 0-5 16,0 0 19-16,1 0 0 0,8 0-4 15,0 0 20-15,2 2-16 16,3 0 0-16,2 2 16 16,3 1-22-16,-2 0 6 15,3-2 0-15,-4 1-9 16,-2-2-57-16,-4-2-91 15,-1 0-152-15</inkml:trace>
  <inkml:trace contextRef="#ctx0" brushRef="#br0" timeOffset="359953.155">20416 12605 625 0,'0'0'144'0,"0"0"-68"15,0 0 14-15,0 0-20 16,0 0 11-16,0 0-46 0,83-4-12 16,-69 4 6-16,-1 0-18 15,1 0-22-15,3 3 0 16,0 1-160-16,2 0-88 15</inkml:trace>
  <inkml:trace contextRef="#ctx0" brushRef="#br0" timeOffset="362127.2193">21123 12844 597 0,'0'0'190'0,"0"0"-117"15,0 0 91-15,0 0-81 16,0 0-43-16,0 0 27 16,7 13-55-16,-7-4 49 15,0 4 0-15,0 4-59 16,0 0 40-16,0 4-34 15,0-1-8-15,0 4 26 16,-4-2-10-16,1 1-16 16,-2-3 0-16,2 2 17 15,1-5-24-15,0-1 7 16,0-6 0-16,1-5-2 16,1-3 12-16,0-2-10 0,0 0 0 15,0 0 17-15,5-9-17 16,6-7 0-16,-2-2 0 15,0-8-6-15,-1 0 6 16,-5-2 0-16,0 0-4 16,-2 1-11-16,2 0-3 15,-2 5 18-15,1 3 0 16,1 4-24-16,-2 3 34 16,2 4-10-16,0 4 0 15,0 2 9-15,-1-1-13 16,-2 3 4-16,0-1 0 15,0 1 14-15,0 0 1 16,0 0-15-16,1 0 0 0,1 0 16 16,2 0-29-1,5 0 13-15,3 0 0 0,3 1 5 16,-3 4 7 0,2-1-12-16,-3 0 0 0,-2 0 10 15,-1 1-19-15,0-2 9 16,0 2-12-16,1-1 2 15,4 1-49-15,-2 2 4 16,1 1-29-16,-4 1-92 16,-3 0-49-16,-5-1-104 15,0 0-172-15</inkml:trace>
  <inkml:trace contextRef="#ctx0" brushRef="#br0" timeOffset="362322.1022">21222 12959 238 0,'0'0'115'0,"0"0"-14"0,0 0 105 16,0 0-65-16,0 0-7 16,0 0-8-16,17 16-27 15,-4-13-1-15,2-1-89 16,4 1 16-16,1-2-25 16,-2 2 13-16,1 3-32 15,-8-2-33-15,-2 2-145 16,-9 0-24-16,0 1-300 15</inkml:trace>
  <inkml:trace contextRef="#ctx0" brushRef="#br0" timeOffset="362500.6451">21239 13101 82 0,'0'0'352'16,"0"0"-128"-16,0 0-134 15,0 0 22-15,0 0 14 16,0 0-73-16,15 31 3 15,-3-26-56-15,4 0-9 16,1 0-23-16,-2-2-180 16,1-3-400-16</inkml:trace>
  <inkml:trace contextRef="#ctx0" brushRef="#br0" timeOffset="363125.8535">21474 13152 518 0,'0'0'290'15,"0"0"-252"-15,0 0 29 16,0 0-23-16,0 0 90 16,0 0-74-16,0 58-20 15,0-41 40-15,0 2-63 16,-4-1 6-16,-1 1-4 0,1-2-1 15,0-1-2 1,1-3-16-16,0-4 3 0,0-4-5 16,3-1 8-1,0-2-6-15,0-2 0 0,0 0 18 16,0 0-18-16,0 0 0 16,1-10 2-16,7-4-10 15,0-2 10-15,1 0-2 16,-1-2 0-16,5 1-9 15,-1 2-6-15,5 1 15 16,-1 4-12-16,-1 4-10 16,2 1 11-16,-4 5 11 15,-4 0 0-15,-3 0 14 16,-3 0-21-16,-2 0 7 0,-1 0 0 16,0 11-19-16,0-1 22 15,0 1-3-15,-6 3 0 16,-1-4 21-16,-2 3-30 15,0-3 9-15,0 0 0 16,0-3-4-16,2 0 10 16,1-4-6-16,1 2 0 15,1-3-15-15,1-1 4 16,3 1-1-16,0-2 12 16,0 0-25-16,0 0 24 15,0 0 1-15,7 0-1 16,5 0 18-16,6 2-27 15,0-2 10-15,0 2 0 0,1-2-18 16,-6 0 18 0,1 0-88-16,-5 0-133 0,-4-7-321 15</inkml:trace>
  <inkml:trace contextRef="#ctx0" brushRef="#br0" timeOffset="363531.405">21247 12683 618 0,'0'0'185'0,"0"0"-137"15,0 0 72-15,0 0-39 16,0 0-28-16,0 0-24 0,47 0-9 16,-29 0 2-16,0 5-22 15,1 1-10-15,1 2 4 16,2-1-162-16,0-2-83 16</inkml:trace>
  <inkml:trace contextRef="#ctx0" brushRef="#br0" timeOffset="364115.972">21909 12792 709 0,'0'0'116'15,"0"0"-108"-15,0 0 151 16,0 0-60-16,0 0-3 15,0 0-14-15,46 66-73 16,-35-48 52-16,3 4-42 16,-5 5-18-16,0 2 32 15,-3 3-19-15,-4 4-14 16,-2 1 2-16,0 3 25 16,0 1-25-16,0 0-2 15,-11 3 0-15,-1-1-1 0,-1 3 6 16,-2-2-5-16,-4 0 0 15,-4-1-38-15,-1-5 13 16,-3-3-63-16,0-8-163 16,1-7-132-16</inkml:trace>
  <inkml:trace contextRef="#ctx0" brushRef="#br0" timeOffset="366849.2981">21112 10074 138 0,'0'0'46'0,"0"0"113"16,0 0-60-16,0 0 27 0,0 0 39 16,0 0-118-16,0 0 53 15,6-43-10-15,-6 43-39 16,-1 0 11-16,-3 0-62 15,-1 16 0-15,-7 14-5 16,3 16 32-16,-2 13 6 16,1 3-14-16,1 1-16 15,0-6 53-15,-3-8-46 16,2-7-10-16,-3-7 0 16,2-6 25-16,1-5-25 15,5-5 0-15,2-3-39 16,3-7 30-16,0-2-155 15,0-5-12-15,0-2-6 16,0-11-479-16</inkml:trace>
  <inkml:trace contextRef="#ctx0" brushRef="#br0" timeOffset="367107.3032">20851 10417 383 0,'0'0'5'16,"0"0"27"-16,0 0 49 16,0 0 8-16,0 0 35 15,26 76-83-15,-9-59 4 0,4-2 25 16,5-1-51-16,-2-4 14 16,1-3-17-16,0-4 0 15,2-3-2-15,6 0-14 16,4 0 0-16,7 0-2 15,5 0-63-15,3 0 10 16,-4 0-112-16,-5-4-412 16</inkml:trace>
  <inkml:trace contextRef="#ctx0" brushRef="#br0" timeOffset="375210.754">4614 13534 353 0,'0'0'16'15,"0"0"43"-15,0 0 92 16,0 0 0-16,0 0 11 16,0 0-21-16,0 0-78 15,0 0 50-15,0-6-79 16,0 3 8-16,0 3-21 15,0 0 7-15,0 4-32 16,0 21 4-16,0 13 0 16,0 5-5-16,4 9 14 0,-1-2-9 15,0-1 4 1,-1-2 26-16,0-2-23 0,0-4-7 16,1-5 5-16,-1-7-7 15,-1-7 5-15,1-7-3 16,-2-10 0-16,0-1 20 15,3-4-20-15,0 0 0 16,2-12 8-16,1-11 2 16,2-5-7-16,0-5-3 15,-1 1 0-15,-1-2 13 16,-1-1-16-16,2 2 3 16,-3 2 0-16,1 0-18 15,2 3 18-15,-1 0 0 0,2 0-2 16,-2 3-1-1,4 1-5-15,-1 3 8 0,2 3 0 16,0 0-27-16,1 4 31 16,3 0-4-16,-1 3 0 15,3 3 2-15,0 4-3 16,2 1 1-16,-4 3 0 16,0 0-19-16,-1 0 20 15,-3 6-1-15,0 11 0 16,-2 5 9-16,3 5-10 15,-2 4 1-15,-4 3 0 16,0 0-8-16,0 2 14 16,-6-4-6-16,0-1 0 15,0-2 36-15,0-2-33 16,0 0-3-16,-2-3 3 16,-8-1-11-16,3-3 9 0,-2-4-1 15,0 0 0-15,3-4-98 16,-3-2 19-16,1-7-194 15,-3-3-218-15</inkml:trace>
  <inkml:trace contextRef="#ctx0" brushRef="#br0" timeOffset="375388.6758">4754 13875 699 0,'0'0'179'0,"0"0"-157"15,0 0 48-15,0 0-10 16,0 0-30-16,91 0-30 16,-52 0 10-16,2 0-30 15,0 0-83-15,-1 0-243 16</inkml:trace>
  <inkml:trace contextRef="#ctx0" brushRef="#br0" timeOffset="376566.2533">4633 13799 347 0,'0'0'129'0,"0"0"20"16,0 0-63-16,0 0 34 0,0 0 0 16,0 0-43-1,33-30 52-15,-31 26-78 0,-2 0 7 16,0 2 17-16,0 0-67 16,0 2 44-16,0 0-52 15,0 0 16-15,0 9-41 16,0 14 18-16,0 10 7 15,0 4 0-15,0 8 34 16,0 2-35-16,0 6 1 16,-2-1 0-16,-6-1 9 15,-1-4-6-15,1-4-3 16,3-9 0-16,2-7 26 16,3-6-27-16,0-9 1 15,0-4 0-15,0-7-2 0,0-1 12 16,3 0-10-16,10-10 0 15,1-11 25 1,1-7-29-16,-5-4 4 0,2-7-6 16,-3-4-27-16,1-1 14 15,0-3 11-15,-2 2-6 16,0 2-4-16,-2 6 5 16,0 2 13-16,6 3 0 15,-2 3-11-15,4 2 11 16,2 4 0-16,2 4-1 15,3 0 2-15,3 3-4 16,-2 4 3-16,1 3 0 16,-4 9-6-16,3 0 6 0,-5 1 0 15,1 14-2 1,-2 3 11-16,2 5-12 16,-3 1 3-16,-7 5 0 0,-6 1-32 15,-2 1 32-15,-6 0 0 16,-18 1-2-16,-5-3 7 15,-6-2-10-15,1-3 5 16,4-5 0-16,8-6-16 16,10-6 18-16,6-4-2 15,6-3 0-15,0 0 11 16,15 0-11-16,10 0 0 16,11 0 3-16,0 0-9 15,-3 1 9-15,-5 9-3 0,-9 2 0 16,-5 3 13-1,-8 4-13-15,-6 0 0 0,0 5 0 16,-17 0-6-16,-7-1 15 16,-2-2-9-16,-3-1 2 15,1-2 33-15,0-2-35 16,1-2 0-16,6-4 2 16,3-2-25-16,6-1 7 15,6-3-48-15,2-4-143 16,2 0-330-16</inkml:trace>
  <inkml:trace contextRef="#ctx0" brushRef="#br0" timeOffset="377985.3195">5275 14316 733 0,'0'0'150'0,"0"0"-94"15,0 0 99-15,0 0-89 0,0 0-32 16,0 0-34-16,-4 34 31 16,4-15-3-16,0 3-2 15,-1 4-26-15,-2 3 58 16,-3 0-47-16,4 2-1 15,-2-1-7-15,-1-1 30 16,5-3-33-16,0-5 0 16,0-7 4-16,0-4-12 15,0-8 10-15,0 0-2 16,0-2 0-16,0 0 30 16,0-8-20-16,2-11-10 15,4-3 3-15,0-6-20 0,1-1 17 16,0-3 0-16,3-2-5 15,-3 3-13-15,2 2 13 16,-2 4 5-16,3 3 0 16,-3 3-18-16,2 5 18 15,0 2 0-15,0 4-5 16,5 1 7-16,0 3-3 16,0 1 1-16,5 1 0 15,-4 2-19-15,0 0 20 16,2 5-1-16,-4 6 0 15,-3 5 6-15,-5 1-10 16,-2 1 4-16,-3 3 0 16,0-3-19-16,-3 2 19 15,-6-1 0-15,-3-2-3 16,-1-2 17-16,0-1-14 0,-1-2 0 16,2-4 3-16,-3-2-30 15,3-3 27-15,1-1 0 16,4 0-14-16,3-2 18 15,2 0-4-15,2 0 0 16,0 0 1-16,0 0-11 16,0 0 11-16,0 0-1 15,0 0 0-15,0 0 35 16,0 0-33-16,0 0-2 16,12 3 0-16,3 4 32 0,3 3-29 15,7-3-3 1,-2 0 0-16,3-3 24 0,0 0-41 15,4-1 17-15,0-1-101 16,-1-2-140-16,-2 0-739 16</inkml:trace>
  <inkml:trace contextRef="#ctx0" brushRef="#br0" timeOffset="378719.4155">6107 14143 848 0,'0'0'71'0,"0"0"-39"15,0 0-4-15,0 0 110 16,0 0-67-16,0 0-69 15,95 16 22-15,-78-16-18 16,-4 0-6-16,-2-2 0 16,-7-8 15-16,-4-3-25 0,0-1 10 15,0-2-54 1,-4 1 51-16,-10 0-62 0,1 0 56 16,2 7-10-16,5 2 34 15,5 3-15-15,1 1 0 16,0 2 9-16,6 0-27 15,9 0 21-15,7 10-3 16,0 2 14-16,2 9 2 16,-6-1 22-16,-2 3 7 15,-5 0-33-15,-8-1 66 16,-3 2-75-16,0-5 14 16,-12 1 5-16,-9-2 13 0,-1-1-31 15,4-3-4 1,3 0-27-16,9-3 16 0,6 1-169 15,0-8-84-15,14-4-291 16</inkml:trace>
  <inkml:trace contextRef="#ctx0" brushRef="#br0" timeOffset="379108.4982">6886 13989 107 0,'0'0'665'16,"0"0"-634"-16,0 0 91 15,0 0-20-15,-81 30 31 16,52-3-26-16,0 6-95 16,5 3 51-16,2 3-28 15,11 2-33-15,6-2 27 0,5-1-29 16,2 0 0-16,25-1-3 15,9-4-7-15,9 0 5 16,7-9-106-16,0-9-266 16</inkml:trace>
  <inkml:trace contextRef="#ctx0" brushRef="#br0" timeOffset="379866.3183">7176 14156 787 0,'0'0'82'0,"0"0"83"0,0 0 5 16,0 0-113-16,0 0-19 15,0 0-32-15,2 20-6 16,-2 4 49-16,4 2-36 15,-2 3 25-15,-2 3-34 16,0-1 9-16,0-2 12 16,0 0-21-16,0-4-4 15,0-1 0-15,0-3 19 16,0-6-20-16,0-3 1 16,1-6 0-16,1-2-13 0,-1-4 21 15,1 0-8-15,2-3 0 16,1-11 26-16,2-13-31 15,2-4 5-15,-1-2-27 16,2-4 13-16,0-1-33 16,1 1 33-16,1 3 0 15,-2 0 5-15,-1 4 8 16,0 5 1-16,-1 5 0 16,-2 7-11-16,0 2 11 15,1 2 0-15,0 1-2 16,1 5 5-16,1 0-3 15,4 3 0-15,-2 0 1 16,2 0-18-16,-2 6 17 16,-5 6 0-16,0 5-2 15,-6 1-1-15,0 2 3 0,0-1 0 16,-17 0 4-16,-2-2-25 16,1 0 27-16,1-4-6 15,8-3 0-15,8 1 25 16,1-3-30-16,0 1 5 15,15-1 0-15,7 1-9 16,-1-1 12-16,-6 0-3 16,-6 3 0-16,-3-2 18 15,-6 2-18-15,0 3 0 16,0 3 1-16,-10-1 16 16,-9 2-7-16,-5 0-10 15,1-1 0-15,-2 0 30 0,6-3-30 16,3-2 0-16,7-2 0 15,5-1-23-15,4-4-31 16,0-5-26-16,12 0-95 16,10 0-225-16</inkml:trace>
  <inkml:trace contextRef="#ctx0" brushRef="#br0" timeOffset="380615.85">7573 14439 214 0,'0'0'616'16,"0"0"-587"-16,0 0 18 15,0 0 56-15,0 0 2 16,0 0 20-16,5 54-119 16,-5-35 70-16,0 2-33 15,0 0-43-15,-5 1 36 16,-1-2-24-16,-3 0-12 16,3-2 0-16,2-2 24 0,2-2-24 15,-1-6 0 1,3-1 0-16,0-7-17 0,0 0 21 15,0 0-4-15,0 0 0 16,0 0 33-16,0-9-31 16,5-7-2-16,4-2 1 15,4-2-26-15,-3-3 12 16,4 0 11-16,-4-1-19 16,2 3 7-16,0 2 7 15,-1 3 7-15,-2 4-4 16,1 3-22-16,-4 3 26 15,5 0 0-15,-1 1-6 16,-1 4 18-16,0 0-13 16,1 1 1-16,1 0 0 15,-2 0-22-15,1 1 27 0,0 9-5 16,-2 1 0-16,-2 2 12 16,0 2-16-16,-6-1 4 15,0 4 0-15,0-5-22 16,-4 3 27-16,-10-4-5 15,2-1 0-15,-3-2 13 16,3-1-14-16,0-5 1 16,3 1-4-16,5-3-32 15,1 1 31-15,3-2 5 16,0 0-15-16,0 1 21 16,0-1-6-16,0 0 0 15,0 1 1-15,3 1-4 0,4 3 18 16,8 0-15-16,2 0 4 15,0 1 33-15,2 0-44 16,0-1 7-16,0-2-72 16,-2-3-181-16</inkml:trace>
  <inkml:trace contextRef="#ctx0" brushRef="#br0" timeOffset="385460.3815">22919 3679 251 0,'0'0'229'16,"0"0"-214"-16,0 0 10 16,0 0 47-16,0 0-28 15,0 0 68-15,0 0-76 16,35 5-11-16,-27-4 50 15,2 4-61-15,5 4 4 16,3 2-18-16,6 6 16 16,4-1-17-16,10 3 1 0,6-1 0 15,9-1 42 1,12 0-30-16,9-1 20 0,13 0-15 16,10-3 3-16,7 1 13 15,4 0-30-15,4 1-3 16,-2-1 3-16,-1 0 23 15,-4-2-26-15,-6-1 0 16,-8 0 6-16,-3 1-11 16,-8 1 5-16,-13-1 0 15,-12 0-3-15,-14-2 24 16,-9-2-21-16,-11-1 0 16,-6 0 8-16,-5-4-34 0,0 3 26 15,-1-1-3 1,0 6-11-16,1 1-103 0,-3-1-12 15,-7-5-187-15</inkml:trace>
  <inkml:trace contextRef="#ctx0" brushRef="#br0" timeOffset="387536.433">14867 15219 520 0,'0'0'131'0,"0"0"-101"0,0 0-2 16,0 0 4-16,0 0-17 16,0 0 77-16,-69-51-22 15,69 51-4-15,0 0 0 16,0 0-51-16,0 0-6 16,0 0-9-16,0 0 13 15,0 0-28-15,0 0 15 16,3 0 0-16,16 5 42 15,14-1-37-15,12 1 42 16,15 0-20-16,17-5-12 16,17 3 18-16,15-3-33 15,19 0 0-15,14 0 9 16,18 0 5-16,11 0-14 0,13-3 0 16,10-1 11-16,-3 1-15 15,0 0 4-15,-1 2 0 16,-5 1-17-16,-1 0 36 15,-2-1-19-15,-3 1 0 16,-3 0 14-16,-5 0-33 16,4 0 19-16,-6 0 0 15,1 0-13-15,-6 0 29 16,-2 0-16-16,-4 0 0 16,-9 0 16-16,-3 2-39 15,-7 1 23-15,-5-3 0 16,-7 0-2-16,-3 0 11 0,-9 0-9 15,-1-3 0-15,-4-4 23 16,0-4-35-16,-3 2 12 16,4-4 0-16,-3 0-16 15,-1 1 25-15,-1-2-9 16,-2 3 0-16,-2-3 0 16,-1 0-13-16,-6-3 13 15,-1 2 0-15,-4-1 1 16,-4 0 15-16,1 0-16 15,-1-1 0-15,2 0 11 16,0 0-21-16,2 2 10 0,2 1 0 16,4 1-5-1,0-1 13-15,1 3-8 0,-1 0 0 16,-7 2 13-16,-6 5-24 16,-6 0 11-16,-5 4 0 15,-3 0 3-15,1 0 21 16,-5 0-24-16,-2 0 0 15,-3 0 6-15,-4 1-21 16,4 6 15-16,1-1 0 16,6 0-9-16,2-1 22 15,4 1-13-15,-1-1 0 16,-2 1 14-16,0-4-20 16,-5 1 7-16,-2 0-1 15,-8-2 12-15,-3 1 4 0,-9-2-16 16,-4 0 0-16,-1 0 10 15,-4 0-18-15,-1 0 8 16,-1 0 0-16,6 0-3 16,-1 0 24-16,3 0-21 15,1 0 0-15,-1 0 8 16,2 0-3-16,-2 0-5 16,-2 0 0-16,-3 0-2 15,-5 0 22-15,-6 0-20 16,-10 0 0-16,-6 0-1 15,-5 0-17-15,-3 0 18 16,0 0 0-16,0 1-22 16,0 2-1-16,0 1 23 15,0 1-3-15,-3-2-45 16,-1 3 41-16,-3-2-121 0,2 0-97 16,-4-4-72-16</inkml:trace>
  <inkml:trace contextRef="#ctx0" brushRef="#br0" timeOffset="407466.6969">8088 14338 542 0,'0'0'159'0,"0"0"-72"16,0 0 0-16,0 0-42 15,0 0 54-15,0 0-28 16,34-78-12-16,-28 69 7 16,-2-1-29-16,1 5 25 15,-4 1-36-15,1 3-4 0,-2-1 13 16,0 2-20-16,0 0 6 16,0 0-21-16,0 0 0 15,1 6-17-15,2 11 17 16,2 6 0-16,-2 7 7 15,3 5-5-15,-3 0 9 16,-3 0-11-16,0 1 2 16,0-2 11-16,0-2-13 15,0-5 0-15,0-7 4 16,0-3-2-16,0-6-4 16,0-6 2-16,0-4 0 15,0-1 12-15,0 0-9 16,0-1-3-16,0-15 20 0,0-7-18 15,3-5 1 1,4-4-3-16,-1-2 0 0,-1 0-2 16,4 0 2-16,1 2 0 15,-1 3-4-15,0 3 11 16,1 5-11-16,1 4 4 16,-1 3 0-16,3 3-10 15,1 4 10-15,1 2 0 16,0 0 1-16,0 2 0 15,0 3-2-15,1 0 1 16,-2 0 0-16,-1 3-11 16,-1 9 11-16,-2 5-4 15,2 2 0-15,-4 1 7 16,-4 2-3-16,-2 1 0 0,-2-2 2 16,0 1-2-16,0-2 0 15,-8-3-13-15,-5 0-4 16,-2-4-59-16,-4-3-67 15,2-6-164-15,1-4-427 16</inkml:trace>
  <inkml:trace contextRef="#ctx0" brushRef="#br0" timeOffset="407608.067">8303 14427 611 0,'0'0'209'0,"0"0"-178"16,0 0-28-16,0 0 37 15,0 0-14-15,83 7-10 0,-56-4-32 16,-5-3-24-16,-4 0-322 16</inkml:trace>
  <inkml:trace contextRef="#ctx0" brushRef="#br0" timeOffset="408493.4001">8598 14493 527 0,'0'0'329'0,"0"0"-308"16,0 0-20-16,0 0 31 0,0 0 37 16,0 0 25-16,0 62-23 15,0-41-27-15,0 2 11 16,0-1-34-16,-4 2-6 16,-3-1 13-16,3-2-19 15,1-2 8-15,-3-4-17 16,6-4 5-16,0-2-1 15,0-5-4-15,0-2 0 16,0-2 1-16,0 0 7 16,0 0 9-16,0-9-17 15,0-8 9-15,4-4-12 16,4-5 3-16,2 1 0 0,1-3-3 16,1 3 11-16,2-1-11 15,0 5 3-15,1 4 0 16,-3 5-4-16,4 2 4 15,-4 4 0-15,0 5-1 16,-2-1 2-16,-2 2-1 16,1 0 0-16,0 0 1 15,-4 6-12-15,0 5 11 16,-2 3 0-16,-2 0-7 16,-1 1 15-16,0 1-16 15,0-2 8-15,-5 0 0 16,-3-3-1-16,1-3 1 15,-3-2-2-15,5-2 2 0,0-2 0 16,1 0 1 0,-1 0-1-16,0-2 0 0,3 0-1 15,-2 0 1-15,4 0 0 16,0 1-13-16,0 1 24 16,0 0-22-16,4 3 11 15,11 2 0-15,2-2 16 16,3 1-16-16,4-4 0 15,-3 0 5-15,0-2 1 16,-5 0-12-16,-4 0-17 16,-6 0-148-16,-4-9-197 15</inkml:trace>
  <inkml:trace contextRef="#ctx0" brushRef="#br0" timeOffset="408944.5793">8224 14008 762 0,'0'0'135'0,"0"0"-66"16,0 0-5-16,0 0 44 16,0 0-46-16,0 0-40 15,61-8 22-15,-34 6-27 16,7 2 2-16,-3 0-19 0,1 0 3 16,-4 0-4-16,-2 0 1 15,-2 0-14-15,-4 0-88 16,-8 0-272-16</inkml:trace>
  <inkml:trace contextRef="#ctx0" brushRef="#br0" timeOffset="411928.2773">9205 14328 379 0,'0'0'117'16,"0"0"22"-16,0 0-3 15,0 0-8-15,0 0-82 16,0 0 55-16,0-12-7 16,0 12-32-16,0 0-20 15,0 0-28-15,0 0-9 16,0 0 1-16,-2 0-6 15,2 8 0-15,-1 9 6 0,-1 3-6 16,2 5 24-16,-2 3-22 16,0 0 6-16,2 0 20 15,-3-3-28-15,0-1 0 16,3-4 16-16,0-5-10 16,0-6-4-16,0-2-2 15,0-7 0-15,0 0-2 16,0 0 2-16,0 0 0 15,0 0 20-15,0-7-18 16,0-8 9-16,0-7-11 16,0-2 0-16,5-3-6 15,-2 0 6-15,2-1-2 16,0 4-7-16,-1 0 13 16,0 2-5-16,1-1 1 0,0 4 0 15,0 2-5-15,0 1 5 16,1 3 0-16,2 0-3 15,-2 2 9-15,5 2-9 16,-2 1 3-16,-1 2 0 16,1 3-6-16,-5 0 6 15,2 3-8-15,-1 0 3 16,1 0 1-16,-2 0 1 16,0 12 3-16,-2 1 0 15,-2 4-10-15,0 0 10 16,0 1-1-16,-12-2-4 15,-1 0 9-15,-2-1-6 16,3-3 2-16,3-5 0 16,2-1-13-16,7-3 13 15,0-2-14-15,8 1 5 0,9-2 5 16,2 2 4-16,-1-1-3 16,-3 3 3-16,-4 0-6 15,-3 1 6-15,-5 3 0 16,-3 1-6-16,0 4 11 15,0 2-7-15,0-3 2 16,-9 5 0-16,-2-3 8 16,-2 1-8-16,2-3 0 0,-1-2 11 15,2-1-9 1,2-1 3-16,3-4-5 0,2-1-16 16,3-3-1-16,0 0-222 15,0 0-168-15</inkml:trace>
  <inkml:trace contextRef="#ctx0" brushRef="#br0" timeOffset="412788.9006">9478 14591 611 0,'0'0'96'0,"0"0"-70"15,0 0 39-15,0 0 34 16,0 0-26-16,0 0-25 15,0 79 23-15,0-62-46 16,-3 1-12-16,1-1 17 16,-2-5-21-16,1-2 9 15,3-4-18-15,0-2 0 16,0-1 7-16,0-3-2 16,0 0-5-16,0 0 65 15,0-10-32-15,0-4-22 16,9-6-11-16,0-2 2 15,4-1-3-15,2 0 1 16,5-2 0-16,0 4-5 16,0 5 6-16,-2 5-1 15,-4 4 0-15,-1 4 1 0,-5 3-11 16,-2 0 10-16,-1 0-4 16,-3 5-5-16,-2 9 12 15,0 1-4-15,0 2 1 16,0 0 0-16,-1-2-1 15,-8 2 1-15,-2-4 0 16,-2 0 2-16,-1-2 3 16,0-2-5-16,0-2 0 15,3-3 0-15,3-3-3 16,3-1 3-16,4 0 0 0,1 0 7 16,0 0-6-16,0 0 3 15,0-3-4-15,0-2 0 16,8 4-6-16,2 1 6 15,3 0 0-15,3 0-1 16,0 0 5-16,2 0-4 16,0 0 0-16,-3 0 2 15,2 2-5-15,-7 0 3 16,1 0-25-16,-5-2-71 16,-4 0-118-16,3 0-135 15</inkml:trace>
  <inkml:trace contextRef="#ctx0" brushRef="#br0" timeOffset="414028.4364">9407 14266 595 0,'0'0'76'0,"0"0"5"16,0 0-4-16,0 0 13 15,0 0 9-15,0 0-50 16,0 0 19-16,14-8 13 15,-14 8-46-15,0 0 26 16,0 0-37-16,0 0-8 16,0 0 18-16,-8 0-29 15,-5 0 9-15,-3 0-14 0,-4 0 6 16,0 0 3-16,-2 5-9 16,0 2 0-16,-2 2 1 15,1 1 3-15,4 0-4 16,1 2 0-16,4 1 7 15,2 0 0-15,4 2-7 16,4-1 0-16,1 0-4 16,1 2 13-16,2-1-9 15,0 2 0-15,0-1 2 16,3-1 12-16,6-1-12 16,-1 0-2-16,2-1 16 15,1-1-12-15,1-4 1 0,3-2-2 16,0 1 7-1,7-6 9-15,2-1-19 16,4 0 0-16,-1 0 9 0,1-5 2 16,-6-4-22-16,-2-4 2 15,-4 1-62-15,-8-3-34 16,-8-2-231-16,0-5-657 16</inkml:trace>
  <inkml:trace contextRef="#ctx0" brushRef="#br0" timeOffset="414547.7466">9242 13946 41 0,'0'0'556'16,"0"0"-514"-16,0 0 13 15,0 0 67-15,0 0 1 16,0 0-46-16,12 5 10 15,7-1 16-15,7-4-58 16,2 3-22-16,0-3-18 16,4 0 5-16,-4 2-3 15,0-1-7-15,-5 2 0 0,-2 0 3 16,-8 1-3 0,-1 3-33-16,-6-1-131 0,-4-3-180 15</inkml:trace>
  <inkml:trace contextRef="#ctx0" brushRef="#br0" timeOffset="415708.2787">10090 14330 800 0,'0'0'83'15,"0"0"5"-15,0 0-34 16,0 0-9-16,0 0-15 15,0 0-21-15,2 32 87 16,-2-14-60-16,0 2-18 16,0 5 35-16,0-2-42 15,0 2 9-15,0-1 3 0,0-1-23 16,0-2 31-16,-2-4-31 16,2-3 1-16,0-3 1 15,0-5 2-15,0-3-4 16,0-3 0-16,0 0 3 15,0 0 5-15,0 0-8 16,0 0 0-16,0-13 14 16,0-5-12-16,2-4-2 15,4-5 0-15,0 0 5 16,0-3-6-16,3 0 1 16,-3 2 0-16,-1 3-14 15,2 5 20-15,0 3-6 16,-1 4 0-16,2 4 4 15,3 1-14-15,2 2 10 16,0 1-4-16,2 2-10 0,-1 2 14 16,2 1 0-16,-4 0-4 15,4 0 6-15,-1 0-7 16,0 6 5-16,-3 3 0 16,-2 4-13-16,1-1 15 15,-5 3-2-15,0 2 0 16,-5 1 6-16,-1 2-10 15,0 0 4-15,0 4 0 16,-6-2 13-16,-7-1-11 16,-5 1 5-16,-3-5-3 15,2 0 7-15,-5-3 2 16,1-4-13-16,7-4 0 0,2 0 12 16,7-4-10-16,6-2-3 15,-1 0 1-15,2-2-43 16,0-12-18-16,0-8-205 15,2-4-222-15</inkml:trace>
  <inkml:trace contextRef="#ctx0" brushRef="#br0" timeOffset="416167.7115">10160 14057 784 0,'0'0'81'16,"0"0"-40"-16,0 0 79 15,0 0-21-15,0 0-62 16,0 0 5-16,47 16-6 16,-17-15-5-16,1 1-31 15,4-2 0-15,-1 0-9 16,-1 3 9-16,-5-1-91 16,-6-2-155-16,-8 0-384 15</inkml:trace>
  <inkml:trace contextRef="#ctx0" brushRef="#br0" timeOffset="417103.9609">10568 14573 414 0,'0'0'391'0,"0"0"-362"16,0 0-24-16,0 0 9 16,0 0 73-16,0 0-26 15,-4 31-18-15,1-19 35 16,3 2-26-16,-3 3 1 16,-4 3-24-16,0 0-25 15,0 1 41-15,-5-2-36 16,3-2 8-16,3-3-11 15,1-4 4-15,1-4-5 16,4-3-5-16,0-3 0 16,0 0 16-16,0 0-15 15,0-6 28-15,0-11-23 0,7-4 6 16,4-4-7 0,-2-1-5-16,4-1 0 0,1 2-5 15,0 3 5-15,0 5 0 16,2 5 0-16,-4 3 6 15,-3 4-12-15,0 2 6 16,-6 2 0-16,0 1-9 16,-1 0 9-16,-1 0-5 15,1 11 2-15,-2 1 6 16,0 5-7-16,0-3 4 16,0 1 0-16,-8 0-4 15,-4-3 4-15,2-2 0 0,1-2-10 16,-1-1 13-1,5-5-3-15,2-1 0 16,3-1 0-16,0 0 3 0,0 0 0 16,0 0-3-16,0 0 0 15,8 0 8-15,5 0-13 16,-1 0 5-16,4 0 0 16,2 0 0-16,0 0 0 15,6 0 0-15,-5 0-1 16,2 0 12-16,-2 0-18 15,-3 0 7-15,0 0-70 16,-4-6-81-16,-3-11-337 16</inkml:trace>
  <inkml:trace contextRef="#ctx0" brushRef="#br0" timeOffset="417539.5661">11035 14093 717 0,'0'0'94'15,"0"0"-94"-15,0 0 13 16,0 0 103-16,0 0-62 16,0 0 27-16,52 89-24 15,-38-66-12-15,-1 4 16 16,-3 1-40-16,0 4-14 15,-6 3 38-15,-2 2-38 16,-2 7 4-16,0 2-10 16,0 3 9-16,-11 1-6 15,-4-2-4-15,2-4-12 0,-4-4 10 16,1-2-95 0,-5-3-239-16,-2-6-531 0</inkml:trace>
  <inkml:trace contextRef="#ctx0" brushRef="#br0" timeOffset="430616.696">11059 9019 594 0,'0'0'296'0,"0"0"-236"16,0 0-56-16,0 0 1 15,0 0 17-15,0 0-7 0,0 0-14 16,10 77 30-16,-8-19 35 16,-2 3 26-16,0-1-90 15,0-5 1-15,0-4 11 16,-2-7-11-16,-2-8-3 15,-1-8 0-15,-1-6-30 16,-2-11-31-16,-9-7-136 16,-7-4-86-16</inkml:trace>
  <inkml:trace contextRef="#ctx0" brushRef="#br0" timeOffset="430808.006">10720 9249 852 0,'0'0'48'0,"0"0"-48"0,0 0 0 16,0 0 50-16,106 20 13 15,-45-11 6-15,10-1-63 16,11-1 3-16,-1-6-1 16,-1 1-8-16,-4-2-49 15,-9 0-94-15,-11-8-108 16</inkml:trace>
  <inkml:trace contextRef="#ctx0" brushRef="#br0" timeOffset="431865.126">6853 7895 758 0,'0'0'60'0,"0"0"-60"15,0 0 0-15,-46 94 27 16,21-34 10-16,-1 8 20 16,3 1-51-16,7-3 0 15,4-3 21-15,12-3-24 16,0-3 5-16,16 0 7 15,22-6-4-15,12-2-12 0,18-6 1 16,19-2-67-16,12-9-43 16,14-11-337-16</inkml:trace>
  <inkml:trace contextRef="#ctx0" brushRef="#br0" timeOffset="432457.1614">10013 7461 816 0,'0'0'47'0,"0"0"-13"15,0 0-15-15,0 0-25 16,0 0 6-16,56 84 0 16,-31-40 59-16,0 3-35 15,-5 6 12-15,4 2-5 16,-8 1-8-16,-7 8 33 0,-7 5-55 16,-2 11-1-16,-7 8 13 15,-13 5-2-15,-4 2-22 16,4-1 6-16,5-5-158 15,5-8-65-15</inkml:trace>
  <inkml:trace contextRef="#ctx0" brushRef="#br0" timeOffset="433315.4379">11082 11304 947 0,'0'0'2'0,"0"0"-2"16,0 93 0-16,-4-42 3 16,-8 1 27-16,-4-1 3 15,-1-7-24-15,0-4 28 16,0-4-33-16,-2-6-1 16,1-5-3-16,1-8-102 15,2-6-17-15,4-11-57 16,2 0-140-16</inkml:trace>
  <inkml:trace contextRef="#ctx0" brushRef="#br0" timeOffset="433479.2745">10877 11578 667 0,'0'0'211'0,"0"0"-60"16,0 0-62-16,0 0-54 16,0 0-32-16,0 0 32 15,56 7-20-15,-16 3-11 16,8 0 12-16,0-2-16 15,1 0-9-15,-3-3-73 16,-7-3-218-16,-10-2-522 16</inkml:trace>
  <inkml:trace contextRef="#ctx0" brushRef="#br0" timeOffset="434183.4432">10767 12971 1003 0,'0'0'11'0,"0"0"7"16,0 0-24-16,0 77 6 16,0-44 0-16,0-1-2 15,-3 0 5-15,-4-1 5 16,0 1-8-16,-2-3 0 16,0 0-19-16,-3-7-73 15,-4-5-135-15,-6-8-203 16</inkml:trace>
  <inkml:trace contextRef="#ctx0" brushRef="#br0" timeOffset="434365.9939">10605 13234 922 0,'0'0'73'0,"0"0"-54"15,0 0-19-15,0 0 7 16,0 0-8-16,82 17 1 15,-58-5 0-15,6-1-6 16,7 0 6-16,2-5-133 16,-1-6-370-16</inkml:trace>
  <inkml:trace contextRef="#ctx0" brushRef="#br0" timeOffset="495153.0564">2348 16152 1025 0,'0'0'53'0,"0"0"-34"16,0 0 38-16,0 0 52 0,0 0 13 15,0 0-74-15,0-18-18 16,0-5 0-16,0-7-23 15,0-5 5-15,2-2-12 16,7-2 0-16,2 2 7 16,1 0-7-16,-1 6 0 15,4 6-4-15,0 6 13 16,-2 8-17-16,-1 5 8 16,-1 1 0-16,5 5-8 15,-4 0 8-15,4 0-7 16,-2 3 3-16,-1 8 4 15,-4 4-5-15,2 2 5 16,-1 1 0-16,-4 2-3 0,-2-2 3 16,-1 0-9-16,2-4 7 15,2 2-41-15,4-4-41 16,-2-4-107-16,-5-8-276 16</inkml:trace>
  <inkml:trace contextRef="#ctx0" brushRef="#br0" timeOffset="511827.9192">23024 2160 588 0,'0'0'72'16,"0"0"-10"-16,0 0-27 16,0 0-3-16,0 0 36 15,0 0-60-15,2 0-8 16,-2 0 48-16,0 0-31 15,0 0 26-15,0 0-43 16,0 0 1-16,3 0-13 16,3 9 12-16,-1 13 0 15,6 12-5-15,-5 4 27 16,0 7-16-16,-3 2-6 0,-1-2 0 16,-2-4 7-16,1-9-3 15,0-7-4-15,4-9 2 16,-2-4 8-16,0-6-1 15,1-3-9-15,1-3 8 16,4 0 5-16,10 0 3 16,10 0-4-16,18-15 53 15,14-9-58-15,8-8 21 16,3-2-28-16,-1-9 0 16,-5 1-2-16,-3-1 2 15,-6 5-8-15,-5 4 8 16,-4 5-115-16,-5 2-11 0,-8 1-125 15</inkml:trace>
  <inkml:trace contextRef="#ctx0" brushRef="#br0" timeOffset="520414.7109">12243 17556 305 0,'0'0'118'16,"0"0"117"-16,0 0-141 0,0 0 16 15,0 0-20-15,0 0 33 16,0 0-17-16,0 0-37 16,-18-25-30-16,18 20 12 15,3-2-49-15,17-3-1 16,8-1 6-16,8 5 1 16,3 3-12-16,-2 3 4 15,-6 0 0-15,-8 6-5 16,-7 11 5-16,-10 7-2 15,-6 4-8-15,-3 4 12 16,-22 3-9-16,-8-1-6 16,-3-5 13-16,2-7 0 15,4-2 0-15,9-4 0 0,12-5-7 16,9-3 8-16,0 1-2 16,4-3-2-16,13 1 3 15,5 0-5-15,1 3 5 16,-7-1 0-16,-4 1-4 15,-8 0 14-15,-4 1-20 16,0 2 10-16,-20 2 0 16,-7-1 22-16,1 0-22 15,5-4 0-15,11-1-5 16,10-8 5-16,7-1-112 16,27 0-142-16,13-11-151 15</inkml:trace>
  <inkml:trace contextRef="#ctx0" brushRef="#br0" timeOffset="520737.5923">12784 17735 1052 0,'0'0'80'16,"0"0"-14"-16,0 0-66 16,0 0 0-16,0 0 8 15,0 0-8-15,-72 34 0 16,72-23 8-16,0 0-5 15,14-3-1-15,9 0-2 16,4-5 0-16,4-3 11 16,0 0-11-16,-2-3 0 15,-5-9 2-15,-7-2 5 0,-8-1-3 16,-7-2-4-16,-2 3 1 16,-9-1 11-16,-20 6-12 15,-8 2 0-15,-10 2 0 16,1 5 2-16,4 0-2 15,10 0 0-15,17 0-37 16,15 0-81-16,2-5-152 16,26-10-508-16</inkml:trace>
  <inkml:trace contextRef="#ctx0" brushRef="#br0" timeOffset="521192.7983">12806 17090 787 0,'0'0'22'0,"-121"-17"-22"15,48 17 11-15,-12 0-11 16,-14 16 0-16,-11 4 9 16,-10 13 62-16,-2 12-54 15,0 16 20-15,7 5-30 16,14 9 12-16,14 5 11 15,24-1-27-15,25-3 24 16,21-2-27-16,17-6 0 16,27-4 13-16,33-6-13 0,31-5 21 15,31-7 5-15,30-6-13 16,29-10 28-16,18-6-41 16,15-15 0-16,2-9 17 15,-1-6-13-15,-14-24-4 16,-19-13 0-16,-31-10 0 15,-35-11 9-15,-29-11-9 16,-38-9 0-16,-35-6-2 16,-18-4 2-16,-51 5-18 15,-30 7-63-15,-28 10-21 16,-17 13 61-16,-13 18-26 16,-8 19 20-16,-3 20-18 15,-4 5-1-15,8 27 8 0,7 4-66 16,10 0-69-1</inkml:trace>
  <inkml:trace contextRef="#ctx0" brushRef="#br0" timeOffset="522851.1442">10060 17648 938 0,'0'0'57'0,"0"0"2"16,0 0-47-16,0 0-12 16,-84 20 0-16,60 8 3 15,3 6 9-15,3 2-11 16,6-2 30-16,7 1-29 15,5-7 15-15,0-4-17 16,13-9 2-16,6-2 1 0,4-9 4 16,5-4-2-16,0 0 31 15,1-14-28-15,-5-8 14 16,-6-3-22-16,-7-1 4 16,-8-1 2-16,-3 2-6 15,0 1 0-15,-9 8-3 16,-1 9 3-16,1 7-2 15,0 0-43-15,0 0 27 16,2 8 9-16,5 7 6 16,2 3 3-16,0-2-1 15,2-1 6-15,15-4-5 16,5-3 0-16,4-3 0 16,7-5-5-16,3 0 5 15,-2-5 0-15,-1-12-5 16,-2-4 10-16,-6 1-5 0,-6-2 0 15,-3 4 1-15,-6 3-7 16,-2 8 6-16,-2 1-16 16,-2 6 14-16,-2 0-47 15,4 6 18-15,-3 10 7 16,0 4 23-16,-2 3-7 16,2-5 8-16,2 0 0 15,3-6-7-15,3-3 11 16,4-2-4-16,0-5 0 15,12-2 2-15,1 0 7 16,2-5-9-16,0-6 0 16,-5-3 3-16,-7 1-2 0,-3-2-1 15,-7 1 0 1,-3 1 6-16,-2-1-11 0,-3-1 5 16,0-1 0-16,0 1 6 15,4-4-4-15,0-5-2 16,3 3 0-16,4 2 2 15,0 2-9-15,3 3 7 16,-3 8 0-16,5 3-12 16,-6 3 13-16,2 0-1 15,0 0 0-15,-3 14-4 16,3 3-1-16,-3 2 5 16,-1-1 0-16,0-2-3 15,0-1 7-15,1-1-4 0,3-7 0 16,4 0 2-16,3-5-7 15,4-2 5-15,4 0 0 16,3-3 0-16,0-10 0 16,-5 4-29-16,-6-2-5 15,-7 5 26-15,-9 6-5 16,-3 0 12-16,0 13 1 16,0 5 31-16,0 2-21 15,0-1 15-15,6-4-25 16,12-2 0-16,6-5 0 15,4-3 0-15,2-5-16 16,-3 0-67-16,-8-12-426 0</inkml:trace>
  <inkml:trace contextRef="#ctx0" brushRef="#br0" timeOffset="523701.6706">10377 17321 707 0,'0'0'0'16,"-128"-22"0"-16,58 22 17 16,-6 0-8-16,-2 17-12 15,-4 14 3-15,-3 5 0 16,-1 8 8-16,-2 10-8 15,5 13 0-15,6 8 0 16,10 11 9-16,12 4 4 0,17-2-13 16,20 1 1-1,18-4-4-15,27-2 8 0,41-1-5 16,31 0 2-16,36 1 12 16,35-7-20-16,38-7 6 15,34-18-27-15,24-6-9 16,24-15-121-16,15-20-203 15</inkml:trace>
  <inkml:trace contextRef="#ctx0" brushRef="#br0" timeOffset="524052.077">14188 17423 829 0,'0'0'65'16,"-25"-74"-65"-16,25 56 17 15,9 10 11-15,19 4-27 16,8 4-1-16,10 14 0 15,6 22 0-15,6 11 11 16,-1 10 18-16,0 12 3 16,-8 5 42-16,-15 4-67 0,-19 4 2 15,-15-3-9-15,-30 2 13 16,-28-6-19-16,-21 1 6 16,-12-3-18-16,-9-3-78 15,-5-15-161-15</inkml:trace>
  <inkml:trace contextRef="#ctx0" brushRef="#br0" timeOffset="525525.0631">20585 3468 635 0,'0'0'28'16,"0"0"-28"-16,0 0 0 15,0 0-5-15,0 0 17 16,116-18-17-16,-64 10 5 15,0 2 0-15,-3 0-2 16,-1 1 2-16,-8-1-14 16,-10 1 6-16,-11 4-26 15,-14-3 2-15,-5 1 13 0,-27 2-72 16,-21-1-125-16</inkml:trace>
  <inkml:trace contextRef="#ctx0" brushRef="#br0" timeOffset="525637.7729">20610 3403 128 0,'0'0'121'0,"0"0"-49"15,0 0-29-15,0 0-43 16,0 0-5-16,0 0 5 16,40 5 0-16,25 0 6 15,16 2-6-15,4-5-66 16</inkml:trace>
  <inkml:trace contextRef="#ctx0" brushRef="#br0" timeOffset="527135.8417">20675 3430 450 0,'0'0'138'15,"0"0"-124"-15,0 0-14 0,0 0 18 16,0 0-18-16,0 0 0 16,0 0 0-16,75-32 9 15,-47 30-8-15,5 1 17 16,1 1-18-16,2 0 9 15,3 0-8-15,-4 0-1 16,2 0 0-16,0 0-14 16,-6 0-2-16,-6 0-70 15,-7 0-39-15,-10-4-128 16</inkml:trace>
  <inkml:trace contextRef="#ctx0" brushRef="#br0" timeOffset="527338.3578">20520 3324 368 0,'0'0'0'0,"87"-12"0"16,-28 7 14-16,6 3-12 15,4 2 1-15,1 0-3 16,4 0 5-16,3 0-14 15,5 1 9-15,-2 0-159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4-21T13:34:13.6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14454 1863 228 0,'0'0'7'0,"0"0"3"0,9-6 2 16,-9 6 3-16,10-2 1 15,-10 2 1-15,13-10 2 16,-2 8-2-16,-11 2-6 16,19-5-1-16,-9 2-2 15,4 1-3-15,-1-1 0 0,7 3 0 16,-6 3-3-16,7 4 2 16,-2 1-1-16,1 7-1 15,1 3 0-15,-5 6 1 16,2 3-2-16,-8 2 1 0,-1 4-1 15,-9-1 0-15,-2 2 0 16,-9-2 1-16,0 2-2 16,-4 0 1-16,-8-7 2 15,7 5-1-15,-5-7 1 0,4-3 0 16,4-3-2-16,4-3 2 16,-1-3-1-16,10-13 1 15,-8 12-3-15,8-12 0 16,0 0 1-16,0 0-1 0,0 8 1 15,0-8-1-15,15 9 0 16,-8-4 1-16,6 3-1 16,0-1 1-16,-1 3 0 15,1-3 0-15,1 2 1 0,2-1-1 16,-2 4 1-16,-4 2 0 16,0-4 0-16,-4-3 1 15,0 5 0-15,-1-2 0 16,-5 2 1-16,0 3-1 0,-7-3 0 15,-3 4 0-15,-5 1 0 16,-10 0-1-16,-2 3-1 16,-5-1 0-16,-4 2-2 0,-1-6-6 15,0 5-13-15,-2-8-57 16,-2-2-4-16</inkml:trace>
  <inkml:trace contextRef="#ctx0" brushRef="#br0" timeOffset="2558.1429">17287 1976 174 0,'0'0'10'0,"0"0"3"16,15-5 4-16,-15 5 4 15,18-7 2-15,-6 4 2 16,-2 3 1-16,2-2 0 0,-4-5-8 16,2 7-2-16,-10 0-4 15,10 0-1-15,-10 0-2 16,-5 9-3-16,-5-3-1 0,-3 6-1 15,-3 6 0-15,-10-4-1 16,-3 9 0-16,-4-1-1 16,-1-2-2-16,1 5 1 15,0-5-1-15,3 1 0 16,6-1 1-16,2-2 0 16,4-3-1-16,6 0-1 0,2-3 3 15,2 0 1-15,3-2 0 16,5 0-1-16,0-10 2 15,5 15-1-15,6-8 1 16,-2-2 1-16,9-1-1 0,1 2-1 16,5-4 0-16,6-2 0 15,3 0-1-15,0-2-2 16,-1-1 0-16,3 0 1 0,-3 2-1 16,1 1-3-16,-10-5-4 15,3 5-8-15,-13 2-18 16,-13-2-42-16,11 15-6 15</inkml:trace>
  <inkml:trace contextRef="#ctx0" brushRef="#br0" timeOffset="2844.3491">17037 2694 321 0,'0'0'5'16,"12"0"4"-16,-3-2 2 0,4-1 2 16,3-1 2-16,4 4 1 15,4-3 0-15,3 3 1 16,-2 0-4-16,-1 0-4 16,2 0-3-16,-1-2 0 15,0-1-1-15,2 3-3 0,-2-4 1 16,-3-1-2-16,3 0-2 15,-3 5-1-15,-8-5-7 16,2 5-12-16,-4 2-41 0,-1-2-16 16</inkml:trace>
  <inkml:trace contextRef="#ctx0" brushRef="#br0" timeOffset="4269.7274">17501 2777 200 0,'0'0'6'0,"0"4"3"0,3 7 3 16,-3-11 1-16,4 24 0 15,-4-6 1-15,3 4 0 16,-3 3 1-16,0-6-6 0,0 7-3 15,0-6-1-15,-3 4 0 16,1-9-1-16,2 0-1 16,-2-3 1-16,2-3 0 15,0-9 2-15,0 13-1 0,0-13 1 16,0 0 0-16,-3-4 0 16,3-9-1-16,0-4-1 15,0-1-1-15,0-4 1 0,0-8-1 16,0 0-1-16,3-1 0 15,1 4 0-15,5-3 0 16,-2-1 2-16,2 9-1 16,3-2-2-16,1 1 2 15,4 5-1-15,1 6 0 0,-2 0 0 16,3 5-2-16,-4 4 0 16,1 3 0-16,-2 3 0 15,-2 7 0-15,-5 2 1 16,1 8 0-16,-5 0 1 0,-3 2 1 15,0 0 1-15,-8 3-1 16,-2 0 0-16,-5-2 0 16,0-2-1-16,-5-1 0 0,6-3-1 15,-8-1-4-15,7-6-4 16,-6-2-8-16,9-8-39 16,12 0-20-16,-18-8-4 15</inkml:trace>
  <inkml:trace contextRef="#ctx0" brushRef="#br0" timeOffset="5325.6527">18307 1898 171 0,'0'0'9'0,"0"0"4"15,0 0 5-15,3-14 4 16,-3 14 2-16,0-12 3 0,0 12 1 15,0-12 0-15,0 12-8 16,-3-10-4-16,-10 5-4 16,3 10-6-16,-7 2-1 15,2 6-3-15,-5 1-2 0,-1 9-1 16,5 0 1-16,0 1-1 16,7-2 1-16,2 7-1 15,7-10 1-15,2 5 0 16,10-1 2-16,3-3-1 15,8 2 1-15,-4-5 0 0,9 5 0 16,-1-5 0-16,-2 1 1 16,0 0 0-16,-3 4 1 15,-4-5 0-15,-6 8 0 16,-4-3 0-16,-8 4 1 0,0-2-1 16,-11 5 1-16,-5-4-2 15,-7 0-1-15,0 0-1 16,-2-6-2-16,1-3-3 0,2-2-8 15,4-9-20-15,3 0-39 16,13-10-8-16</inkml:trace>
  <inkml:trace contextRef="#ctx0" brushRef="#br0" timeOffset="5848.0244">18794 2026 249 0,'0'0'7'0,"0"0"6"16,0 0 4-16,0 0 2 16,0-9 1-16,0 9 0 0,0 0 1 15,0 0 2-15,0 0-9 16,0 0-4-16,0 14-4 16,0 6-2-16,-2 2 0 0,-2 8 1 15,2 2 1-15,-1 8 0 16,1-1-1-16,2 3 0 15,-2 1 0-15,-1-8 0 0,-1-1-1 16,4-5-2-16,-3-6-1 16,1-5 1-16,2-9 0 15,0-9 1-15,0 0-1 16,0 0 1-16,-3-14-2 0,3-10 1 16,0-5-2-16,5-10-2 15,0-3 0-15,0-8 0 16,-1 0 0-16,7 3-1 15,-3-2 1-15,4 6 0 16,-2 7 2-16,0 6 1 0,2 3-1 16,-2 7-1-16,5 3 2 15,-2 7-2-15,1 7 1 16,-2 3 0-16,4 8-1 16,-2 4 0-16,2 10 1 0,0 4-1 15,-3 8 0-15,-4 3 2 16,2-1-1-16,-6 0 1 15,-5 3 2-15,0 1-3 16,-10-5-6-16,3-1-11 0,-14-5-23 16,-3 0-39-16,2-10-1 15</inkml:trace>
  <inkml:trace contextRef="#ctx0" brushRef="#br0" timeOffset="6002.1344">18802 2279 316 0,'0'0'7'0,"0"0"2"15,0 0 2-15,12-6-1 16,-12 6 3-16,22-4-1 16,-7-1-1-16,5-3-1 0,2 1-10 15,3 4-19-15,5-4-35 16,7-2-20 0</inkml:trace>
  <inkml:trace contextRef="#ctx0" brushRef="#br0" timeOffset="6540.5192">19311 1985 267 0,'0'0'7'0,"0"0"5"0,0 0 3 16,0 0 2-16,0 0 3 16,10 0 1-16,-3 0 1 0,9 0 2 15,-2 0-9-15,6-6-4 16,3 1-2-16,1 0-3 16,6 0-3-16,-5 2-2 15,0 1-2-15,0-1-4 0,-9 3-6 16,3 3-4-16,-10 5-7 15,-9-8-6-15,5 18-2 16,-5-18 0-16,-5 20 2 16,-2-14 3-16,0 2 8 15,-9-1 6-15,16-7 14 0,-14 10 9 16,14-10 6 0,-11 2 4-16,11-2 0 0,0 0 0 15,0 0-1-15,0 0 0 16,-5 8-3-16,5-8-4 15,0 17-2-15,2-4-1 0,-2 3 0 16,3 5-1-16,1 1-1 16,0 5-1-16,-1 0 0 15,2 1-1-15,2 1 0 0,-3 1-1 16,3-1-2-16,0 2 0 16,-2-2-2-16,-1 1-4 15,3 5-15-15,-4-5-63 0,-3 6-5 16</inkml:trace>
  <inkml:trace contextRef="#ctx0" brushRef="#br0" timeOffset="15053.4567">18528 1688 233 0,'0'0'7'0,"0"0"4"16,0-9 2-16,0 9-2 16,0 0 1-16,-2-12 0 15,2 12 0-15,-14-18 1 16,5 8-7-16,-3-2-4 16,-6-2-2-16,-4-1 1 0,-4-5-1 15,0 0 1-15,-11-5-2 16,1 3 2-16,-3-3-1 15,-9-2 1-15,-3-1 0 0,-4-1 0 16,-10 1 0-16,3 1 2 16,-6 0-2-16,-3 3 1 15,-4-2-1-15,-2 7 0 16,-5-1 0-16,0 5-1 0,-2 3 0 16,-8 2-1-16,4 5 1 15,1 0 0-15,-2 5-1 16,2 3 1-16,-3 2 0 15,9 7-1-15,1 3 1 16,2 1 0-16,8 4-2 16,4 6 1-16,4-2 0 0,7 3 0 15,32-9 4-15,-63 39 0 16,27 2-1-16,18-4 1 16,16-1 1-16,13-9 1 0,2-10-1 15,6-8 3-15,0-9-5 16,-1-9 2-16,5-9 3 15,-4 15-2-15,4-15 1 16,-10 0 0-16,10 0-1 16,-11-15-2-16,4 6 2 0,7 9-5 15,-8-13-2-15,4 2 0 16,-1 2 0-16,0-2-1 16,-1-1 0-16,0 3 2 15,-2-6-2-15,-2 5 4 16,0-2-1-16,-2-1 1 0,-3-2 0 15,0 0 1-15,-3 0 0 16,-4 1-1-16,0-1 2 16,-3-2-1-16,-5 0 0 0,-4 0 0 15,-3 1 0-15,-2 1-1 16,-5 0 0-16,-4-2 0 16,-1 0-1-16,-8 1 0 15,0 2 0-15,-5 1 0 16,-5 3 0-16,-3 0 0 0,0 3 0 15,-4 2-1-15,-3-2 2 16,-3 5-1-16,1-1 1 16,-1 3-1-16,1 0 1 0,-1 0-1 15,2 0 1-15,-1 5 0 16,4 2 0-16,4-2 0 16,1 2-1-16,2 1 1 15,6-1 0-15,3 3 0 0,5-2 0 16,1 0 0-16,6-2 0 15,5 3-1-15,5-2-1 16,4 1 2-16,4-2-1 16,1 0 0-16,5-1 0 0,6-1 0 15,-1 1 0-15,6 0 1 16,0-3-1-16,2 4-1 16,10-6 0-16,-13 2-4 15,13-2-1-15,-7 0-8 0,7 0-14 16,-16 0-34-16,16 0-17 15</inkml:trace>
  <inkml:trace contextRef="#ctx0" brushRef="#br0" timeOffset="15883.3388">13983 1139 122 0,'0'0'5'16,"0"0"2"-16,0 0 3 16,0 0 4-16,0 0 2 15,0 0 3-15,0 0 0 16,0 0 0-16,0 0-5 0,0 0-1 16,0 0-2-16,0 0-2 15,-4 0-3-15,4 0 0 16,-10 5 1-16,2 2 0 15,-2 2 2-15,-2-3 0 0,-3 8 0 16,0-2 1-16,-2 2 0 16,0-4-1-16,-4 5 1 15,1 2-3-15,1-1-1 0,-2-2 0 16,-1 1-3-16,3 0-1 16,-1-3 0-16,1 0-2 15,5 3 1-15,-1-4-1 16,4 1 1-16,5 0 0 0,1 0 1 15,2-1 2-15,3 1 0 16,3-2 0-16,7-3 1 16,4-2 0-16,7 2 0 15,4-2-2-15,2 0-7 16,10-1-37-16,3 2-36 0,5-6-3 16</inkml:trace>
  <inkml:trace contextRef="#ctx0" brushRef="#br0" timeOffset="32493.1578">10185 6124 54 0,'0'0'1'0,"0"0"-2"16,0 0-2-16,-5-8-3 0,5 8-3 15,0 0-4-15,-4-10-7 16</inkml:trace>
  <inkml:trace contextRef="#ctx0" brushRef="#br0" timeOffset="33233.875">10203 5960 198 0,'0'0'11'0,"0"0"1"16,0 0 3-16,0 0 3 0,-6-11 0 15,6 11 3-15,-14 0 0 16,2 0 1-16,-9 6-9 0,1 2-1 15,-2 2-2-15,0 4-2 16,-4 3-1-16,2 0-2 16,-4 9 0-16,9-6 0 15,-3 7-1-15,4 0 0 0,3 3 0 16,0 0 0-16,5 4 0 16,8-2 0-16,2 3 1 15,2-3-1-15,5-2 1 16,11 0-1-16,4-8 0 0,5-5-1 15,9-5 1-15,1-9-1 16,5-3-1-16,3-5 0 16,0-9 1-16,5-9-1 15,-4-5 0-15,-5 2 0 0,-2-11 0 16,-7 2 0 0,-2-3 0-16,-2 2 0 0,-9-5 1 15,-4 5-1-15,-5-3-1 16,-8 3 1-16,-2 2-1 0,-7 1 0 15,-5 1-1-15,-10 7 1 16,-3 3-2-16,-5 3 1 16,-3 6-1-16,1 0 1 15,2 6 0-15,-4 4 0 0,6 1 0 16,-2 2 0-16,1 0 0 16,3 5 0-16,1 1-1 15,4 6 1-15,-2 3 0 16,3 4-1-16,-3 9 0 0,6 2 1 15,3 6-2-15,-4 3 1 16,9 4-1-16,-2 4-5 16,4-2-9-16,7-8-37 15,0 2-27-15,5-11-5 0</inkml:trace>
  <inkml:trace contextRef="#ctx0" brushRef="#br0" timeOffset="34163.6988">7247 5433 179 0,'0'0'8'0,"0"0"3"16,-10-10 4-16,10 10 3 15,-15-14 2-15,2 5 0 16,-2-1 2-16,-2 0 0 0,-2 3-6 15,-1 0-3-15,-3 7-4 16,-2 0 0-16,-5 7 0 16,-4 5-1-16,4 3 1 15,-5 6-1-15,0-1 0 0,3 6-1 16,2-1 0-16,3 2-1 16,4 5-2-16,5 3 0 15,4 2-1-15,1 6 0 16,8 3 0-16,3 4-1 15,2 1 0-15,4 5 0 0,12-5-1 16,1 2 0-16,5-12 0 16,6-3 0-16,4-11 0 15,11-7 0-15,-1-13 1 16,2-9 1-16,6-16 0 0,0-9 0 16,-3-11-1-16,1-8 0 15,-6-6 0-15,-10-5-1 16,-2-5 0-16,-10 3-1 0,-11 2-1 15,-6 0 1-15,-6 2 0 16,-11 6 0-16,-11 6-1 16,-7 6-1-16,-6 11 0 15,-9 0 0-15,-5 14-1 0,0 4 0 16,-3 8-2-16,0 10-4 16,4 5-5-16,6 2-15 15,-3-4-44-15,18 7-9 16</inkml:trace>
  <inkml:trace contextRef="#ctx0" brushRef="#br0" timeOffset="35578.1956">7366 3618 227 0,'0'0'7'15,"0"0"5"-15,0 0 2 16,-10-12 4-16,10 12 0 16,-15-7-1-16,15 7 2 0,-17-4 0 15,4 4-7-15,-1 4-3 16,-4 6-2-16,3 5-2 15,-1 4-2-15,0 6 1 16,-4 7-1-16,2 1 0 0,6 7 1 16,-1 1 0-16,6 4 0 15,3-2-1-15,4-2 0 16,0 0 0-16,10-7 0 16,-1-7 0-16,8-5-1 0,3-10-1 15,8-6 1-15,-6-6 0 16,8-6 0-16,-2-6 0 15,2-10-1-15,-3 0 1 16,-5-8-1-16,-2 0 1 16,-2 1-1-16,-9-3 1 0,-4-1-1 15,-5 6 0-15,-2-5 0 16,-9 2-1-16,-6 3 0 16,-3-1 1-16,-2 3-2 0,-3 1 1 15,3 4-1-15,-3 10-1 16,0 2-2-16,3 8-3 15,2 11-5-15,0 7-14 16,3 3-33-16,6 16-20 0</inkml:trace>
  <inkml:trace contextRef="#ctx0" brushRef="#br0" timeOffset="36568.901">10419 3634 197 0,'0'0'6'0,"0"0"3"0,0 0 3 15,0 0 4-15,-5-8 0 16,5 8 3-16,-15-5 2 16,0 2-1-16,0 2-3 15,-5 1-3-15,-4 1-2 0,-4 5-1 16,-4 4-2-16,0 2 0 16,-11 6-2-16,6 2-1 15,-6 4 0-15,6 3-1 16,-6 1-1-16,9 9 0 0,2 0-1 15,2 10 0-15,8-3-1 16,6 12-1-16,7-1 1 16,6 3-1-16,6-1-1 15,9-2 1-15,8-6 0 16,10-7 0-16,2-7-1 0,13-13 3 16,2-9-3-16,5-12 1 15,6-5 0-15,-3-13 1 16,2-10 0-16,-8-11-1 0,1-4 0 15,-13-5 0-15,-5-6 0 16,-9 2 0-16,-11-2 0 16,-7-1 0-16,-5 4-1 0,-10 4 1 15,-7 2-1-15,-5 4 0 16,-8 8 0-16,-3 4 0 16,-1 8 0-16,-4 8-1 15,1 7-1-15,-5 5-1 0,-1 10-2 16,1 13-4-16,-3 3-15 15,3 9-44-15,3 18-12 16</inkml:trace>
  <inkml:trace contextRef="#ctx0" brushRef="#br0" timeOffset="41745.0626">12745 3785 228 0,'0'0'10'0,"0"0"5"0,0 0 5 15,0 0 3-15,-9 0 0 16,9 0 1-16,0 0 1 15,4-18 0-15,14 11-9 16,2-3-6-16,12-5-3 16,6 1-4-16,6-1-1 0,4 0-1 15,3 5 0-15,-3-3-1 16,-4 9-2-16,-6-1-4 16,-5 2-8-16,-11 3-7 0,-7 0-10 15,-15 0-9-15,0 0-4 16,0 0-1-16,-9 11 0 15,-3-11 7-15,-7 0 13 16,4 0 17-16,-5 0 20 0,5 0 17 16,-3-3 9-16,9 0 2 15,-3 1 1-15,12 2-3 16,-16 5-4-16,11 7-6 16,-5 5-7-16,6 6-5 15,-2 8-5-15,1 7-1 0,0 8-3 16,3 3 0-16,0 2-2 15,-1 2-1-15,3-5-1 16,0 3-2-16,-3-12-3 0,1-2-4 16,2-7-11-16,0-10-16 15,0-20-43-15,0 0-6 16</inkml:trace>
  <inkml:trace contextRef="#ctx0" brushRef="#br0" timeOffset="43062.0972">13066 3996 233 0,'0'0'8'16,"0"0"4"-16,3 14 4 0,-3-14 4 15,9 13 3-15,2-8 1 16,1-1 0-16,8-1 3 16,0-3-8-16,9-7-5 15,1-8-4-15,2-5-4 0,1-7-2 16,-3-1-1-16,-3-1-2 15,-7-5 0-15,-5 1 0 16,-5-4 0-16,-7-1-1 16,-3 6 1-16,0-3 0 0,-3 2-1 15,-4 0 1-15,1 8-2 16,1 0 1-16,3 8-1 16,-3 7 0-16,5 10 0 15,0 0 0-15,-2 13 1 0,2 9 0 16,0 7 1-16,0 3 1 15,2 14 2-15,-2 0 1 16,3 4 0-16,-3 1-1 16,0-1 1-16,0-3-1 0,0-2 0 15,-3-3-1-15,1-7-1 16,-3-8-1-16,3-5 0 16,-1-6 0-16,1-7 0 15,2-9-1-15,0 0 0 0,-4-15-1 16,4-4 1-16,9-3-1 15,0-4 0-15,3-1 0 16,1 7 0-16,7 1 0 16,-4 7 1-16,6 4-1 15,-3 8 1-15,-1 4 0 0,-2 6 0 16,2 4 0-16,0 0 0 16,-1-2 0-16,1-2 0 15,-4-3 0-15,4-2 1 0,-1-5-1 16,3 0 1-16,-4-8-1 15,3-6 0-15,-1-3 0 16,-4-6 0-16,1-1 0 16,-5-3 1-16,-3-3-1 0,-7 1 0 15,0-1 0-15,-3 2-1 16,-7 6 1-16,-1 0-1 16,-2 6 0-16,1 4 0 15,-3 8-1-15,5-2 1 0,1 4 0 16,9 2 0-16,-9 0 0 15,9 0 1-15,0 0-1 16,16 0 1-16,-2 0 0 16,5 0 0-16,10 0 1 0,1 0-1 15,7 0 0-15,2-3 1 16,2 0-1-16,-2 1 1 16,-2 2-1-16,-2 0 0 15,-3 0 0-15,-7 0 1 0,-5 0-1 16,-5 5-1-16,-5 0 2 15,-10-5-1-15,5 18 0 16,-5-4 0-16,-5 10 0 16,-8-3-1-16,1 9 1 0,-3 3 1 15,-3 6-1-15,1-3 0 16,8 5 0-16,-1-2 0 16,4-4 1-16,6-5-1 15,6-5 1-15,6-6 0 16,6-9 0-16,9-5 0 0,2-5-1 15,7-5 1-15,1-7 0 16,2-5 0-16,2-3 1 16,-4-5-2-16,-6 2 1 15,-2 1 0-15,-8 2 0 0,-5 1-1 16,-7 7 0-16,-6-1 0 16,-3 13 0-16,0 0-1 15,-8 2 1-15,1 14-1 16,-6 3 1-16,3 3-1 0,3 0 1 15,4 6 0-15,3-3 0 16,0-3 1-16,8-1-1 16,8-2 0-16,3-10 0 15,1 0 1-15,5-8 0 0,-1-1-1 16,1-1 1-16,-1-16 0 16,2-3-1-16,-3-1 1 15,-4-6 0-15,-1 2-1 16,-6-7 1-16,1 4 0 0,-8 2-1 15,-1 3 1-15,-4 8-1 16,0 4 0-16,0 11 0 16,-11 6 0-16,0 8 0 15,1 12-1-15,2 1 1 0,-2 4 0 16,6 5 0-16,1-4 1 16,3 0-2-16,7 0 2 15,11-7-2-15,7-8-2 0,5 1-6 16,7-14-17-16,0-1-55 15,11-3-4-15</inkml:trace>
  <inkml:trace contextRef="#ctx0" brushRef="#br0" timeOffset="44485.3915">15340 3845 259 0,'0'0'11'0,"0"-11"4"0,0 1 5 15,0 10 2-15,-1-14 2 0,1 14 1 16,-9-18 1 0,9 18 0-16,-16-4-9 0,0 7-6 15,-3 11-3-15,-4 8-2 16,-4 2-3-16,-5 9-1 0,2 4 0 15,0 3 0-15,2 5-1 16,9-6 0-16,4-1 0 16,9-7-1-16,9-6 1 15,15-2 0-15,4-8 0 16,10-11 0-16,9-4 0 0,0-1 0 16,5-10-1-16,-4-2 1 15,-3-4-1-15,-2 5 1 16,-9-3 0-16,-8 6-1 15,-5 1 1-15,-5 2-1 0,-10 6 0 16,0 0 1-16,-10 16-1 16,-8-1 0-16,3 2-1 15,-2 5 1-15,-1 0-1 0,-1 6 1 16,9-3 0-16,0-1-1 16,10-4 1-16,0-2 0 15,12-3 0-15,3-3 0 16,2-3 1-16,1-6-1 15,0-3 1-15,1-5 0 0,-4-2-1 16,-4-3 0-16,-2-5 1 16,-6 1-1-16,-3-4-1 15,-3 2 1-15,-6 4 0 16,-2 0-1-16,-2 4 1 0,-1 3-1 16,4 5-1-16,-3 11 2 15,6 0-2-15,5 4 1 16,2 1 0-16,5-2 0 15,7 2 0-15,8-4 1 16,5-7 1-16,7-7-1 0,8-11 0 16,5-7 1-16,-1-5 0 15,6-10 0-15,-3-3 0 16,-2-10 0-16,-5-5 1 0,-4-1 0 16,-6 0 0-16,-4 1 1 15,-9 2-1-15,-2-2 1 16,-5 6-1-16,0 7 0 0,-5 9 0 15,-3 3 0-15,3 10-2 16,-3 5 0-16,-2 13 0 16,0 0 0-16,11 13 0 15,-8 16-2-15,-3 8 1 16,0 2 1-16,0 11-1 0,2 4 1 16,-2 5 0-16,0-2 1 15,2-7-1-15,3 0 1 16,2-13-1-16,4-6 2 15,1-5-2-15,3-14 0 0,5-4 0 16,1-8 0-16,3-6 0 16,3-3 0-16,-5-6 0 15,-2-5 0-15,0 3 0 16,-5 2 0-16,-6 3 0 0,-9 12 0 16,6-10 0-16,-6 10 0 15,-10 12 0-15,-2 3 0 16,-4 10 0-16,4 1 0 0,0 0 0 15,-1 1 0-15,8 0 0 16,2-3 0-16,3-3 0 16,10-6 0-16,4-5 0 15,2-7 0-15,9-3 0 16,-4-3 0-16,0-7 0 0,0-5 0 16,-6 2 0-16,-3-7 0 15,-6-1 0-15,-6 0 0 16,0 4 0-16,-6 1 0 15,-4 2 0-15,-5 4 0 0,3 0 0 16,-3 10 0-16,3 0 0 16,-2 5 0-16,5 3 0 15,-1 4 0-15,5-2-2 0,3 5 2 16,2 0-1-16,5-2 1 16,4-3 0-16,3-1 0 15,6-6 0-15,7-3 1 16,3 0-2-16,2-12 1 15,2-6 0-15,-1-2-1 0,5-7 1 16,1-5-1-16,-2-2 1 16,-3 1-1-16,-2 1 0 15,-5 7 0-15,-3 0 0 16,-4 12-1-16,-6 9 1 0,-12 4-1 16,10 22 0-16,-10 1 1 15,0 3-1-15,-3 7 1 16,3-1 1-16,0 0 0 0,5-2 0 15,6-7 0 1,8-4-1-16,6-4 2 0,5-3-3 16,7-7-6-16,8 2-17 15,0-2-56-15,2-5-2 0</inkml:trace>
  <inkml:trace contextRef="#ctx0" brushRef="#br0" timeOffset="45515.4193">17375 4169 300 0,'0'0'4'16,"0"0"3"-16,13 0 1 15,-2 0 2-15,2 0 1 16,4 0-1-16,0 0 1 0,6 0 3 16,2-3-5-16,0-1-3 15,1-4 0-15,8-4-2 16,3 0-2-16,-4-4 1 16,5-1 0-16,-3-3-2 15,-3 0 0-15,-7 2 0 0,-7 2-2 16,-8-4 1-16,-10 2-1 15,-5 4-1-15,-13 4 1 16,-6 2-1-16,-1 1 0 0,-5 2 1 16,3 2 0-1,2 3 2-15,1 0 0 0,13 5 1 16,2 1 1-16,9-6 2 16,7 17 0-16,6-8 1 0,13 7 2 15,4-1 0-15,4 2 0 16,4-2 0-16,2 4-1 15,-3 3-2-15,-4 4 0 16,-8 1-2-16,-9 3 0 0,-3 0-2 16,-13 2-1-16,-7-1 0 15,-11 2-2-15,-8 2-5 16,-2-6-8-16,-2-2-28 16,8-1-38-16,-8-4-4 15</inkml:trace>
  <inkml:trace contextRef="#ctx0" brushRef="#br0" timeOffset="47690.5974">18645 4006 126 0,'0'0'9'0,"-2"-10"7"16,2 10 6-16,-3-17 7 15,3 6 3-15,0 2 4 16,0-1 1-16,0-4 0 15,0 14-8-15,0-9-6 0,0 9-5 16,5 9-6-16,0 11-4 16,0 10-2-16,2 8-3 15,0 2 1-15,1 6 0 0,2 8-1 16,0-4 0-16,-5 3 1 16,3-11-2-16,-4-3-1 15,1-7 1-15,-2-6-1 16,-2-7 1-16,-1-4 0 15,0-15 0-15,0 0-1 0,-1-10 1 16,-2-10 0-16,-4-5-1 16,2-9 1-16,-3-11-2 15,6-5 0-15,-2-4 0 16,4-4 0-16,0 4 0 16,6 0 1-16,5 4-1 15,1 3-1-15,5 11 1 0,6 1 1 16,-2 13-2-16,7 7 1 15,2 5 0-15,-3 4 0 0,3 6 1 16,-2 8-1-16,-3 7-1 16,-4 3 1-16,-3 7 1 15,-8 4-2-15,-5 3 2 0,-5 6-1 16,-11 3 0-16,-2 2 0 16,-12-3 0-16,0-1-1 15,2-4 1-15,-5-5-1 16,4-9-1-16,7-3 1 15,5-9-1-15,1-6 0 0,11-3 0 16,0 0 0-16,-5-17 0 16,8 7 1-16,1 0 0 15,7 0 0-15,1 6 1 16,1-4 1-16,4 8-1 16,3 0 1-16,-1 0 0 0,2 8 0 15,4-2 0-15,0 2 0 16,-1-3 0-16,3 0-1 0,3-1 1 15,0-4 0-15,0 0-1 16,-5 0 1-16,-3-7-1 16,-1 0 0-16,-6-1 0 15,-5 2 0-15,-10 6 0 16,7-14 0-16,-7 14 0 0,-3 0 0 16,-7 3 0-16,-2 8 0 15,-4 0 0-15,4 2 0 16,-2 4 0-16,6 1-1 15,3-4 2-15,2-1-1 16,3-6 0-16,10-2 1 0,5-2-1 16,11-3 0-16,-1-3 1 15,9-4 0-15,1-6-1 16,0 3 0-16,-3 1 1 0,-2-2-1 16,-8 4 0-16,-5 0 1 15,-4 4-2-15,-13 3 1 16,0 0 0-16,-7 8 0 0,-6 1 0 15,-4 2 0-15,-1 1-1 16,-2 3 1-16,-3 0 0 16,7 5-1-16,-5-1 1 15,9-2 0-15,5 1 0 16,3 0-1-16,4-1 1 0,0 0 0 16,9 0-1-1,-2-5 2-15,5 0-1 0,4-4 0 16,-4-3 1-16,3 0-1 15,-3-2 1-15,1-3 0 16,1-10 0-16,-3-2-1 0,6-6 1 16,-5-4 0-16,1-7 0 15,-3-5 0-15,-2-5 0 16,3-8-1-16,-3 3 1 0,-1-5 0 16,-3-1-2-16,3 3 2 15,-5 4-1-15,3 7 0 16,-3 5 1-16,1 7 0 15,-2 9-2-15,-1 4 1 16,0 11 0-16,-1 8-1 0,-7 15 1 16,1 7 0-16,-3 4-2 15,3 3 1-15,-3 3 1 16,3 4 0-16,7-6 0 16,0-3 0-16,14-11-1 0,6-6-1 15,6-9-4-15,13-4-11 16,3-1-26-16,0-4-38 15,13-6-3-15</inkml:trace>
  <inkml:trace contextRef="#ctx0" brushRef="#br0" timeOffset="48100.8786">19907 4352 251 0,'0'0'7'0,"11"3"5"16,-1 4 2-16,-6 2 3 0,6 8 1 15,-4 2 1-15,-1 8 0 16,-5 2 1-16,-9 6-7 15,-7 3-5-15,-5-2-8 16,-4-8-13-16,4 2-30 16,5-8-29-16,2-7-6 0</inkml:trace>
  <inkml:trace contextRef="#ctx0" brushRef="#br0" timeOffset="50076.2832">20539 3993 259 0,'0'0'10'0,"0"0"5"16,0 0 3-16,10-8 2 16,-10 8 0-16,0 0 3 15,0-14 0-15,0 14-1 0,-12-5-8 16,-5 5-4-16,4 5-5 15,-8 8 0-15,0 2-2 16,-2 6-1-16,3 1 0 16,1 6-1-16,3 2 0 15,7-3 0-15,0 0-1 16,9-4 0-16,9-8 1 0,0 0-1 16,7-9 0-16,3-3 1 15,-1-3-1-15,1-7 0 16,1-9 1-16,-2 3-1 15,-5-8 1-15,1-1 0 0,-4 2 0 16,-4-2 0-16,3 2 0 16,-8 2 1-16,-1 3 0 15,0 5-1-15,0 10 0 0,0 0-1 16,0 0 1-16,0 13-1 16,0 9 0-16,-1 6-1 15,-2 4 1-15,-3 7 1 16,3 4-1-16,-5 1 1 0,-1 1-1 15,-1-1 0-15,2-2 1 16,-5-2-1-16,-2-3-2 16,0-10 1-16,1-4-1 15,-2-1-1-15,2-10-1 0,-2-7 1 16,4-5-1-16,5-5 0 16,5-9 2-16,2-6-1 15,9-3 2-15,9 1 1 16,10-1 1-16,-1 1 1 0,10 3 0 15,0 1-1-15,3 1 1 16,-4 2 0-16,3 0-1 16,-5-2 0-16,-1-3 0 15,-4-2 0-15,-2-3-1 0,-1-7 0 16,-4 0 1-16,0-3-1 16,-6-2 1-16,-4-3-1 15,-5 2 0-15,0 5 1 16,-7 0-1-16,0 10 0 15,-2 4 1-15,-8 6-1 0,-2 7-1 16,-1 3 1-16,-2 6-1 16,-5 6 0-16,6 1 0 15,-1 2 1-15,7-2-2 0,1 0 2 16,7 0 0-16,0 1 0 16,7-10 1-16,8 2-1 15,3-3 1-15,9 0-1 16,0 0 1-16,3-3-1 0,3-3 0 15,-1 0 0-15,0 1 0 16,-5 3 1-16,0-1-1 16,-4 3-1-16,-6-2 2 15,1 2-1-15,-6 2-1 0,-2 6 2 16,-5 2 0-16,-2 2-1 16,-3 5 1-16,-3 1-1 15,-7 9 1-15,0 3 0 16,1-3 0-16,-4 3 0 15,6-1-1-15,-1-4 1 0,3-3-1 16,5-2 1-16,0-8 1 16,5-4-1-16,7-6 0 15,8-2 0-15,5-2 1 0,2-6-1 16,5-1 1-16,-2-4-2 16,2 1 1-16,-2 0-1 15,-9 0 1-15,-1 3 0 16,-11 3 1-16,-9 6-2 0,10-15 0 15,-10 15 1-15,0 0-1 16,-10-3-1-16,10 3 1 16,-16 12-1-16,6 4 0 15,4 1 1-15,1 3-1 0,3 2 1 16,2 2 0-16,2-3 0 16,6-4 0-16,6-5 0 15,5-2 0-15,5-3 0 16,3-7 1-16,3-2 0 15,2-8-1-15,5-4 2 0,-4-4-1 16,-3-2-1-16,-3-5 2 16,-5 1-2-16,-5-4 1 15,-4 3 0-15,-8-3 0 0,-2 5-1 16,-3 0 0 0,0 3 0-16,-5 8-1 0,0-1 1 15,-6 13 0-15,11 0-2 16,-14 5 2-16,7 8-1 0,-1 2 0 15,-1 5 1-15,0 2 0 16,5 5 0-16,2-4 0 16,-2-1 0-16,4 5 0 15,0 0 0-15,6-2 0 16,4-3 0-16,2 1 0 0,0-7 1 16,5 2-1-16,-1-5 0 15,4-6 1-15,-3-5 0 16,3-2-1-16,-1-5 1 0,4-5 0 15,-3 3 0-15,-3-3 0 16,1-2-1-16,-5 2 0 16,1-2 1-16,-2 4-1 15,-3 1 1-15,-9 7-1 16,12-13 1-16,-12 13-2 0,7-12 2 16,-7 12-1-16,10-10 0 15,-10 10 0-15,5-10 0 16,-5 10-1-16,0 0 2 0,0 0-1 15,0 0 0-15,0 0 0 16,0 0 0-16,0 0 0 16,5-10 0-16,-5 10 0 15,0 0 0-15,5-15 0 16,-5 15 1-16,10-15-2 0,-5 9 2 16,0-8-1-16,2 2 0 15,-2 0 1-15,2 2-1 16,-1-3 0-16,-6 13 0 15,10-12 0-15,-10 12-1 0,12-7 1 16,-12 7-1-16,13 3 1 16,-8 6-1-16,2 3 1 15,2 6-1-15,0 2 0 0,-5 4 1 16,1 6 1-16,-2 0-1 16,-3-3 0-16,0 1 0 15,-3-1 0-15,-2-11 0 16,1 2 0-16,-2-7 0 0,6-11 1 15,0 0-1-15,0 0-1 16,0 0 1-16,0-18 0 16,10 0 0-16,5-1 0 15,3-1 0-15,-4 0-1 0,4 3 2 16,0 7-1-16,-4 2 0 16,2 5 1-16,-7 3 0 15,3 6-2-15,-3-4 1 16,0 8-1-16,1 1-5 0,3-2-6 15,-1 2-22-15,-7-2-48 16,20-2-1-16</inkml:trace>
  <inkml:trace contextRef="#ctx0" brushRef="#br0" timeOffset="50390.509">22285 4305 338 0,'0'0'5'0,"0"0"3"16,0 0 3-16,0 0 2 15,0 0 1-15,0 8 0 0,0 2 0 16,-4 9 0-16,-1 3-5 16,-4 6-2-16,-7 9-5 15,-3 0-4-15,-1 3-5 16,-8-3-13-16,7-2-28 0,8-3-31 16,0-7-3-16</inkml:trace>
  <inkml:trace contextRef="#ctx0" brushRef="#br0" timeOffset="51795.3975">22458 4130 275 0,'0'0'8'0,"5"-8"5"0,-5 8 3 16,15-8 3-16,-15 8-1 15,14-9 1-15,-14 9 2 16,16-2-1-16,-11 8-6 0,-5 7-4 16,0 7-4-16,-5 1-1 15,0 8-1-15,-2 3 0 16,1-1-1-16,4-2 0 16,2-5-1-16,2-4-1 0,9-9 1 15,3-3-1-15,4-8 0 16,5-2 1-16,-2-11 0 15,1-6-1-15,4-1 0 16,-3-6 0-16,-2 0 1 16,-3 1-1-16,-4 5 0 0,-3 4 0 15,-1-1 0-15,-10 17-1 16,0 0 1-16,0 0-1 16,0 18 0-16,-5 2-1 0,-3 5 2 15,-2 7-1-15,-2 3 0 16,1 0 1-16,2-4-1 15,1-6 1-15,-2-2 0 16,3-1-1-16,0-5 0 16,1-4-1-16,6-13 0 0,-11 7-1 15,11-7 0-15,-11-3-1 16,9-4 0-16,2-10 0 16,0-1 1-16,7 4 0 0,4-4 1 15,1 0 1-15,1 6 0 16,3 0 1-16,-1 4 0 15,3 6 0-15,-1 0 0 16,-5 2 0-16,4-3-1 16,1-1 0-16,1-1 0 0,1-1 0 15,6 0-1-15,-3-5 1 16,1-4 0-16,-1 5-1 16,0-2 2-16,-4 2 0 0,-6 3 0 15,-5-1 0-15,-7 8-1 16,9-7 1-16,-9 7 0 15,0 0-1-15,-13 4 0 16,8 4 0-16,-3 4-1 16,1 3 1-16,2 0 0 0,5 5-1 15,0 3 1-15,1-4 0 16,10-4 0-16,4-3 0 16,5-2 0-16,3-2 0 0,4-8 1 15,1 0 0-15,2-8-1 16,-3-6 1-16,8-4 0 15,-5-4 0-15,-4-5 0 16,-1-9 0-16,-2 0 0 16,-3-6 0-16,-3-4 0 0,-4 0 0 15,-6 1 0-15,3-4 0 16,-8 7 0-16,3 7-1 16,-5 5 1-16,0 5 0 0,3 5-1 15,-3 11 0-15,0 9 0 16,0 0-1-16,0 0 1 15,0 22 0-15,0 3-1 16,-3 4 0-16,0 8 1 16,-1 7 0-16,4-1 1 0,-5 3-1 15,5-7 0-15,0-3-1 16,2-6 1-16,3-5 1 16,6-8-1-16,5-4 0 0,1-8 0 15,7-5 1-15,1-7-1 16,6-8 1-16,-1-5-1 15,2-2 1-15,-2-4 0 16,-2-3-1-16,-3 2 2 16,-9 5-2-16,-2 4 1 0,-5 6-1 15,-3-1 0-15,-6 13 0 16,0 0 0-16,0 0-1 16,-2 17 1-16,-7-1 0 15,0 4-1-15,0 2 1 0,6 3 0 16,-6-1 0-16,7-1 0 15,2-5 0-15,0-1 0 16,2-6-1-16,9 0 2 16,-1-7 0-16,8-1-1 0,-5-3 1 15,6-7-1-15,-5 2 1 16,-2 2-1-16,1-4 0 16,-3 2 0-16,-10 5 0 15,10 0-1-15,-10 9 1 16,-5 4 0-16,-3 2 0 0,3 0-1 15,-2 3 1-15,-1-1 0 16,3 2 0-16,3-4-1 0,2-3 1 16,11-7-1-16,5 1-1 15,9-6 0-15,10-3-2 16,8-2 0-16,-4 2 0 16,3 1-1-16,-7 2-1 15,-3 5-3-15,-12 10-17 16,1 8-53-16,-28 1-1 0</inkml:trace>
  <inkml:trace contextRef="#ctx0" brushRef="#br0" timeOffset="53174.1593">18993 5123 311 0,'0'0'7'0,"0"0"4"15,0 0 1-15,0 0 2 0,0 0 1 16,-5-8 2-16,5 8-1 16,-5 15 2-16,3 3-6 15,2 6-3-15,-6 8-2 0,1 3-1 16,-1 5 1-16,2 4-1 15,2 1-1-15,0-6 0 16,-1-1-1-16,1-9 0 16,2-4-1-16,0-3 0 15,2-6-2-15,-2-4 0 0,0-12 0 16,0 0 0-16,0 0-1 16,3-15 0-16,-3-6 0 15,0-3-1-15,0-11-1 16,0-4-1-16,2-8 1 15,0 2 0-15,1-4 0 0,2 7 0 16,-1 2 1-16,5 3-1 16,-5 7 2-16,4 5 0 15,-4 8-1-15,-1 5 1 16,-3 12-1-16,15-15 1 0,-8 15-1 16,3 0 1-16,1 0 0 15,-2 10-1-15,1-1 2 16,1 8-1-16,-2 0 0 15,-4 4 0-15,0 2 1 0,-5 3-1 16,0-1 0-16,-5 3 1 16,-5-3-1-16,1-3 0 15,-4-2 0-15,-4-2 0 16,3-6-1-16,0-5 1 0,1 0-1 16,4-4 0-16,-1-3 0 15,10 0 0-15,-14-3 0 16,14 3 0-16,-4-9 0 0,4 9 1 15,0 0 1-15,4-14-1 16,-4 14 1-16,19-2 0 16,-9 2 0-16,5 0 1 15,-1 2-1-15,12 4 0 0,-4-1 0 16,6 0 0-16,1 0-1 16,-1 0-3-16,9-1-4 15,-7-1-13-15,7-3-36 16,2 0-27-16,2-3-3 0</inkml:trace>
  <inkml:trace contextRef="#ctx0" brushRef="#br0" timeOffset="54870.8825">21058 5175 235 0,'0'0'5'0,"0"0"-1"16,0 0 3-16,0 0 0 15,-9-8 2-15,2 8 3 0,-4 0 1 16,-1 3 1-16,-5 4-2 16,4 3 0-16,-7 2-1 15,3 3-1-15,-1 5-1 16,4 3-1-16,1-4-2 16,6 4-2-16,4-4-1 0,3 1 2 15,7 0-2-15,9-8 0 16,-2-4 0-16,11-6-1 15,3-2 0-15,-3-5 0 0,-1-7 1 16,-2-2-2-16,-4-6 0 16,-3-1 1-16,-7 1-2 15,-1 1 2-15,-5-1 0 16,-2 0 0-16,0 4 0 16,0-1 1-16,-2 8-1 0,-1-1 0 15,3 10 1-15,-2-12-1 16,2 12-1-16,0 0 0 15,0 0 1-15,0 0-1 16,10 0 1-16,-10 0 1 0,9 5-2 16,-9-5 2-16,11 12 0 15,-6-2-1-15,0 2 1 16,0-2 0-16,-3 5-2 16,3 1 1-16,-5-4 0 15,0 0-1-15,0 0 0 0,0 0 0 16,0-2-1-16,2-2 0 15,-2-8 1-15,0 15-1 16,0-15 0-16,0 17 0 0,0-4 1 16,-2-1-1-1,-3 5 1-15,-2 1 0 0,-1 0 0 16,-2 2 0-16,3-4-2 16,-1-1 1-16,1-3-1 0,1 0 0 15,6-12 0-15,-4 13 0 16,4-13 0-16,0 0 0 15,0 0 1-15,0 0 0 0,0-5 1 16,0 5-1-16,0-15 0 16,0 5 0-16,0 1 0 15,1-1 0-15,-1 0 0 16,3 1 0-16,-3 9 0 16,8-17-1-16,-8 17 2 0,15-9-1 15,-15 9 0-15,15-8 1 16,-5 5-1-16,2 2 1 15,4-7 1-15,-2 5-2 0,1-1-1 16,2-1 0-16,-1 0-1 16,0 0-4-16,2-2-4 15,3 4-16-15,-7 3-48 16,4-2-5-16</inkml:trace>
  <inkml:trace contextRef="#ctx0" brushRef="#br0" timeOffset="56085.7456">22956 5098 247 0,'0'0'7'0,"0"0"4"15,0 0 4-15,0 0 0 16,0 0 1-16,0 0 1 16,0 0 0-16,0 0 1 0,-9 12-3 15,2 3-4-15,-5 2-5 16,-1 6 1-16,1 4-1 16,-1 0-1-16,4 3-1 15,6-3 0-15,3-4-2 0,7-4 1 16,6-1 0-16,7-8-2 15,2-3 2-15,8-7-1 16,-2-3-1-16,4-6 1 16,-5-6-1-16,1 0 0 0,-6-5 0 15,-2-2 0-15,-7-1-1 16,-6-1 1-16,-3-2 1 16,-1 7 0-16,-3 2 0 15,0 2 0-15,0 3 0 0,0 12-1 16,-3-8 1-16,3 8-1 15,-4 11 0-15,1 3-1 16,-1 6 1-16,-1 5 0 16,-3 2 0-16,3 8 0 0,-2-1 1 15,-1 6 0-15,-5-3 0 16,4-1 0-16,-7 5 1 16,2-4-2-16,-6 0 1 15,-5 3 1-15,3-6-2 0,-6-2 0 16,6-2-1-16,-3-5 0 15,0-5-1-15,3-5 1 16,7-6 0-16,3-1-1 16,1-8 1-16,11 0 0 0,-7-5 0 15,7 5 1-15,7-18 0 16,4 4 0-16,5-1 0 16,2-2 1-16,7-5 0 15,0 4 0-15,3 0 0 0,2 1 0 16,2 5 0-16,0 0-2 15,-4 2-2-15,4 2-4 16,-7 4-12-16,5-7-64 16,7 11-2-16</inkml:trace>
  <inkml:trace contextRef="#ctx0" brushRef="#br0" timeOffset="60667.2898">5266 9406 135 0,'0'0'7'0,"0"0"5"0,0 0 3 16,0 0 2-16,0 0 1 15,0 0 1-15,0 0 1 16,0 0 0-16,0 0-6 16,0 0-3-16,0 0-1 0,0 0-1 15,2 10 1 1,5-8 2-16,6 3-2 0,4 0 1 15,1 0 0-15,4-2-1 16,0-3-1-16,6 0-1 0,-2 0-2 16,2-5-1-16,-3 0-1 15,3 0-1-15,-11 0-1 16,3-2-2-16,-7 4-3 0,1 3-5 16,-14 0-8-16,15 0-14 15,-15 0-17-15,0 0-27 16,8 10-6-16</inkml:trace>
  <inkml:trace contextRef="#ctx0" brushRef="#br0" timeOffset="63468.5685">12494 6949 244 0,'0'0'7'0,"0"0"2"0,0 0 5 16,-5 9 2-16,3 1 1 15,-3 7 1-15,3 6 1 16,-4 4 2-16,4 3-6 0,-3 8-2 16,0-7-2-16,2 4-3 15,1-5-1-15,2-5-1 16,0-6 0-16,0-6 1 15,0-4-2-15,0-9 0 0,0 0-2 16,2-19 1-16,1-3-1 16,0-6 0-16,-1-7 0 15,0-6-2-15,3-7 0 16,1-4 1-16,-1 0 0 16,-1 3 0-16,4 4 0 15,-1 0 1-15,4 6-1 0,-2 3 0 16,3 7 0-16,1 10-1 15,2 4 0-15,0 8 0 16,2 7 1-16,3 4-1 0,3 8 0 16,-4 11 1-16,1 4 0 15,-2 8 0-15,-1 2 1 16,-2 5-1-16,-3 1 1 16,-1-1-1-16,-6 0 0 0,-3-8-1 15,0-2 1-15,-2-3-4 16,-2-5-1-16,0-7-3 15,-3-8-5-15,5-9-10 16,-18 6-16-16,11-12-22 0,-1-3-17 16,-4-8-9-16</inkml:trace>
  <inkml:trace contextRef="#ctx0" brushRef="#br0" timeOffset="63631.6854">12589 7018 224 0,'0'0'8'0,"0"0"6"15,-10 0 3-15,10 0 4 16,0 0 2-16,0 0 2 15,0 0 0-15,12-3 3 16,6-1-9-16,-1-1-5 16,6-2-4-16,6-1-4 0,-1-1-6 15,6 0-10-15,-1 1-19 16,-3-7-39-16,4 8-9 16</inkml:trace>
  <inkml:trace contextRef="#ctx0" brushRef="#br0" timeOffset="64251.1333">13220 6958 325 0,'0'0'8'0,"0"0"4"0,10 0 2 0,1-2 4 15,-2-1 1-15,3 0 0 16,4-1 0-16,4-4 2 16,2 4-8-16,0-3-3 15,3-4-4-15,5-3-1 16,2 1-2-16,1-2 0 0,-4 0-2 15,3 1 0-15,-2-2-1 16,-7 2 0-16,-1 3 0 16,-7-1 0-16,-10 3-1 0,0-2 0 15,-5-1-1-15,-7 2 0 16,-5 2 0-16,-6-1-1 16,-5-1 1-16,2 2 0 15,-4 1 0-15,-3 5 1 0,8-1 0 16,-3 3 0-16,6-3 1 15,2 3 0-15,4 0 0 16,11 0 1-16,0 0 0 16,0 0 0-16,9 0 0 0,6 3 0 15,4 2 1-15,4 0 0 16,1 5-1-16,4 2 1 16,-3 3-1-16,0 0 0 15,-3 5 0-15,-2-1 0 16,-10 2 0-16,-3 3-1 0,-3 1 0 15,-4 0 1-15,-6 0-1 16,-6 0-1-16,-3 1-1 16,-5-2-3-16,-3-3-4 0,1-6-9 15,0-3-19-15,7 3-44 16,-1-15-4-16</inkml:trace>
  <inkml:trace contextRef="#ctx0" brushRef="#br0" timeOffset="65734.1801">14105 6950 288 0,'0'0'8'15,"0"0"4"-15,0 0 5 16,0 0 1-16,10 8 4 0,-10-8 0 15,15 0 0-15,-3-8 0 16,1-4-7-16,2-5-5 16,3-5-4-16,4-3-2 0,-3-4-3 15,2 1 1-15,-5 1-2 16,2-1 1-16,-6 6 0 16,1 3 0-16,-8 6 0 15,-3 4 0-15,-2 9 0 16,0 0-1-16,-4-5 0 15,4 5 0-15,-16 12 0 0,6-5-1 16,0 8 1-16,4 2 0 16,-2 3 0-16,2 0 0 15,5 2 0-15,1-2 0 16,0 2 0-16,1-2 0 0,9-2 1 16,4-6-1-16,0-2 1 15,6-3-1-15,5-7 1 0,0 0-1 16,3-2 2-16,-2-5-2 15,2-4 1-15,-3-1 0 16,-3 2 0-16,-5-3-1 16,-1 4 1-16,-5-6 0 0,-1 3 0 15,-2-3-1-15,0 0 1 16,-6 0-1-16,0-3 0 16,1 3 1-16,-3-2-1 15,0 5 0-15,0 2 0 16,0 10-1-16,0-12 1 0,0 12 0 15,-3 4-1-15,1 7 1 16,0 6-1-16,-1 5 1 16,-2 0-1-16,1 6 1 15,0-3 0-15,3-1 0 16,1-2 1-16,0-4-1 0,5 0 0 16,1-9 1-16,4 2-1 15,3-10 1-15,4-1 0 16,6 0-1-16,0-7 1 0,4-7 0 15,0-4 0-15,3-2-1 16,0-4 1-16,-6-1 0 16,1-3-1-16,-3-2 1 0,-3 3 0 15,-5-2-1-15,-2-1 1 16,-4-3 0-16,2 1 0 16,-8-2-1-16,3 3 1 15,-2 0-1-15,-3 4 1 16,2 1-1-16,-2 9 0 0,0 5-1 15,0 0 1-15,0 12-1 16,0 0 1-16,0 0 0 16,-2 9-1-16,-6 9 1 15,4 6 0-15,-4 7-1 0,4 0 2 16,-5 7-1-16,2-1 0 16,4-5 0-16,3-3 0 15,0 0 0-15,6-10 0 16,-2-2 0-16,7-5 0 0,1-5 0 15,2-4 1-15,2-3-1 16,-2-3 0-16,4-4 0 16,2-5 1-16,0-5 0 0,-4 2-1 15,6-4 1-15,-6-1-1 16,-3 2 1-16,-1-4-1 16,-2 5 1-16,-5 0-1 15,1-1 0-15,-6 6 0 16,0-2 0-16,0 0 0 0,0 14 0 15,0-12 0-15,0 12-1 16,0 0 1-16,0 0-1 16,-6 7 0-16,6 8 1 15,-3 3-1-15,3 1 1 0,-2 6-1 16,2 2 1-16,0 0 0 16,0-4 0-16,2 2 0 15,4-8 0-15,-1 0 0 16,2-3 0-16,3-6 0 0,3-2 1 15,-3-6-1-15,2 2 0 16,-2-2 0-16,0 0-2 16,-10 0-3-16,20-10-16 0,-20 10-59 15,7-15-4-15</inkml:trace>
  <inkml:trace contextRef="#ctx0" brushRef="#br0" timeOffset="66821.6872">15229 6817 277 0,'0'0'7'0,"0"0"5"0,0 0 2 16,0 0 1-16,0 0 1 16,0 0 2-16,0 0 2 15,0 0 1-15,5 0-7 16,-5 0-4-16,10-7-3 0,0 0 0 15,2-4-4-15,1-1 0 16,6-6-2-16,-1 1-1 16,2-3-1-16,-6 6 1 0,2-3 0 15,-2 4-1-15,-9 2 1 16,-5 11 0-16,0 0 0 16,13 0 1-16,-13 9-1 15,0 3-1-15,0 0 1 16,0-2 0-16,0-2-5 0,5 1-14 15,-5 1-49-15,0-10-8 16</inkml:trace>
  <inkml:trace contextRef="#ctx0" brushRef="#br0" timeOffset="66972.1567">14976 6498 287 0,'0'0'2'0,"0"0"2"0,9 0 0 16,-9 0-6-16,24-3-25 16,2-2-32-16,2 1-6 15</inkml:trace>
  <inkml:trace contextRef="#ctx0" brushRef="#br0" timeOffset="68051.925">15858 6542 337 0,'0'0'6'16,"0"0"1"-16,0 0 2 0,0 0 3 16,7 7 2-16,-4 8-2 15,-3 5 2-15,0 7 1 16,0 11-5-16,-6-1-1 16,2 7-2-16,-1 4-2 0,-3-4 0 15,3-5-2-15,0-5 0 16,2-8-1-16,-1-4 0 15,4-4-1-15,0-11 0 0,0-7 1 16,0 0-1-16,0 0 0 16,4-15 0-16,2-7 1 15,1-2-1-15,1-6 0 16,1-1-1-16,7-3 0 0,-4 7 0 16,0 4 0-16,1 11 0 15,-1 4 0-15,1 8 0 16,-1 3 0-16,0 9 0 15,-3 3 0-15,0 3 0 16,-1 2 0-16,-4 2 1 0,-1-2-1 16,-3-1 0-1,-3 2 0-15,-6-4-2 0,-6 1 0 16,0-4-1-16,-3-5-1 0,-1-1-1 16,1-5 0-16,1-3 0 15,4-3 0-15,4-9 2 16,1-3-1-16,8 0 3 15,3-2 1-15,2 2 1 0,6 2 2 16,0 3-1-16,4 1 1 16,2 6 0-16,0 3 0 15,1 0 0-15,2 8-1 16,-3-1-1-16,3 0 0 0,3 0 0 16,-1 4-2-16,-1-5-4 15,8-2-8-15,-4-1-28 16,-6-3-38-16,13-6-3 15</inkml:trace>
  <inkml:trace contextRef="#ctx0" brushRef="#br0" timeOffset="69097.6699">16800 6557 272 0,'0'0'9'0,"0"0"2"16,0 0 4-16,0 4 1 0,0-4 1 16,0 16 2-16,0-1 2 15,0 4 2-15,-2 4-7 16,-3 7-4-16,-1 5-1 16,1 6-1-16,1 2-2 0,-1 1-2 15,0 0 0-15,0-4-2 16,5-5-2-16,-2-6 0 15,2-8 0-15,0-4-1 0,0-7-1 16,0-10 1-16,0 0-2 16,2-15 0-16,1-8-1 15,-1-4 0-15,0-7 0 16,-2-8 0-16,3-3 1 0,-1-7 0 16,5 7 1-16,-2-1 1 15,3 2 0-15,3 5 1 16,3 7 0-16,1 2 0 15,3 6-1-15,-1 6 1 16,5 6-2-16,-4 0 1 0,-2 7 0 16,0 2-1-16,1 3 0 15,-1 11 0-15,-4 1 1 16,-5 5-1-16,-2 8 1 16,-2-4-1-16,-3 8-1 0,-6-5 2 15,-3 3-1-15,-6 0-1 16,-5-4 0-16,0-3 0 15,0-3-1-15,3-5 0 0,-4 1 0 16,9-6 0-16,0-5 0 16,2 1 1-16,10-3-1 15,-10 0 2-15,10 0 0 0,0 0 1 16,5-5 1-16,5 5 0 16,3 0 0-16,5 2 2 15,5 4 0-15,2 4-1 16,3 0 1-16,-1 2-2 0,1 0 0 15,-3-2-2-15,-1 2-4 16,-4-1-8-16,3-2-23 16,4 1-48-16,-10-3-1 15</inkml:trace>
  <inkml:trace contextRef="#ctx0" brushRef="#br0" timeOffset="69926.969">17914 6772 345 0,'0'0'7'0,"0"0"3"16,3-10 3-16,-3 10 1 15,-3-12 0-15,3 12 1 16,-14-15 1-16,3 8 0 0,-2 2-6 16,-4 5-3-16,-5 0-3 15,-1 10-1-15,1 2 1 16,2 3-1-16,-3 5-1 15,7 3 0-15,0-1 0 16,9 5 0-16,2-2 1 0,5 0-1 16,3 0-1-16,8-3 1 15,5-6 0-15,1 0-1 16,3-6 0-16,0-5-1 16,2-2 0-16,-2-3 0 0,1-8 0 15,-6-2 0-15,2-3 0 16,-8-2 0-16,-1-4 0 15,-4-6 0-15,-2 3 0 16,-2-4 0-16,-2 2 1 0,-6-1-2 16,0 1 1-16,0 1-1 15,-2 5 0-15,3 4-1 16,-3 4 0-16,-1 5 0 16,11 5-1-16,-12-5 1 0,12 5 0 15,-9 2 0-15,9-2 1 16,-6 18 0-16,6-6 1 15,3-3 0-15,5 2-1 16,-1 2 2-16,5-1-1 0,3 1 0 16,1-6 1-16,3-2-1 15,-1 0 0-15,-2 0 0 16,5-5 0-16,-5 0 1 16,2-3-1-16,3-2 0 0,-5-8 0 15,7 4 0-15,-3-6 0 16,-3 0 1-16,1 3-1 15,-1-1-1-15,-2 3 1 16,-3 5 0-16,-1 5 0 0,-11 0 1 16,12 15-1-16,-7-1 0 15,-1 6 0-15,-2 4 1 16,5 0-1-16,-3 0 0 0,1 1 0 16,5-4-1-16,1-4-2 15,3 1-8-15,1-7-20 16,-7-3-49-16,14-4-1 15</inkml:trace>
  <inkml:trace contextRef="#ctx0" brushRef="#br0" timeOffset="70861.4654">18794 6834 273 0,'0'0'7'15,"0"0"2"-15,15-7 5 16,-15 7 0-16,12-7 3 16,-12 7 1-16,10-10 2 0,-10 10 1 15,5-7-7-15,-5 7-1 16,0 0-4-16,-9 0 0 15,-4 7-2-15,1 5-2 16,-4 3 0-16,2 7-1 0,-5 1-1 16,3 6 0-16,2-2-1 15,5 0 0-15,2-4-2 16,2-5 1-16,5-6 0 16,0-5-1-16,0-7 1 0,20 0-1 15,-8-7 0-15,1-5 0 16,-1-6 1-16,1 0-1 15,-2 1 1-15,0-2-1 16,-6-1 1-16,2 2 0 0,-4 4 0 16,2 6 1-16,-5 8 0 15,0-13-1-15,0 13 0 16,0 0 0-16,0 0 0 16,4 16-1-16,2-1 1 0,-3 7 0 15,1 2 0-15,-1 6 1 16,-1 5 0-16,-2 0 0 15,0-1 0-15,-5 1-1 16,-8-3 0-16,1-5-1 16,-2 0 0-16,-4-4 0 0,-3-5-1 15,0-4 0-15,3-2-1 16,1-7 1-16,5-3-1 16,1-2 0-16,11 0 1 15,-2-9 1-15,4-3-1 0,13-3 2 16,6 0 0-16,3-2 0 15,6-5 1-15,5 1 0 16,7 1-1-16,-3-1 0 0,2 3-4 16,-4-5-5-16,-1 8-17 15,0 10-55-15,-6-4-3 16</inkml:trace>
  <inkml:trace contextRef="#ctx0" brushRef="#br0" timeOffset="72251.3613">19689 6909 329 0,'0'0'3'0,"0"0"2"16,0 0 1-16,0 0 1 0,-12 10 1 15,1-5 2-15,-1 5 0 16,-3 2 2-16,-5 3-3 15,3 2-2-15,0 1 0 16,6 1-1-16,6-3 0 0,5-2-1 16,0-2 0-16,16-2-1 15,1-7-1-15,5-3-1 16,3-3 1-16,0-7-2 16,-3 0 0-16,1-2 0 0,-6-3-1 15,-6-2 0-15,-2-1 0 16,-9 1 0-16,0 5 0 15,-5-1 0-15,-2 1 0 16,-6 2-1-16,5 3 1 0,-1 2 0 16,2 5-1-16,7 0 0 15,-13 5 0-15,13-5 1 16,0 14 0-16,0-1 0 16,7-1 0-16,0-2 0 0,4 2 1 15,1-2-1-15,3-4 2 16,-4-1-2-16,5-2 1 15,-3-3 0-15,-1-3 0 16,1-2-1-16,0-5 1 0,-1-3 0 16,0 1-1-16,-2-8 1 47,0 3-1-47,-1 0 0 0,4-1 1 0,-3 3-1 0,0 3-1 0,0 1 1 15,-2 7-1-15,1 4 1 0,2 4 0 16,-2 9 0-16,1 2 0 15,1 3 2-15,1 4-1 16,0 2 1-16,-2-1 0 0,2-3-1 16,-2-2-2-16,1-4-3 15,-11-14-8-15,22 12-26 16,-5-12-40-16,-7-2-2 16</inkml:trace>
  <inkml:trace contextRef="#ctx0" brushRef="#br0" timeOffset="73013.9034">20394 6815 311 0,'0'0'10'15,"0"0"2"-15,0-12 4 0,0 12 3 16,0-8 1-16,0 8 0 15,0 0 0-15,3-10 0 16,-3 10-7-16,0 10-5 16,-3 5-2-16,1 4-2 0,0 4-1 15,2 3-1-15,0 3 1 16,0 2 0-16,4 1-2 16,7-2 1-16,1-7-1 15,4-8 0-15,0-3 0 0,9-8 0 16,-2-4 0-16,0-7 0 15,1-8 0-15,1-4 0 16,-5-3 1-16,1-4-1 0,-5 2 0 16,-2 2 1-1,-5 2-1-15,-2-1 0 0,-2 7 1 16,-3 4-2-16,-2 10 0 16,0 0 0-16,0 0 0 15,0 5 0-15,0 7 0 16,0 6 0-16,-2 4 0 0,-5 8 0 15,-1 4 0-15,0 2 0 16,-2-2 0-16,-2 6 0 16,-3-1 0-16,-2 0 0 0,-1-1 0 15,-4-8 0-15,2 2 0 16,3-8-2-16,-4-4 0 16,5-2-1-16,0-8 0 15,7-7-1-15,9-3 0 0,-10-10 2 16,10-7-1-16,5-3 2 15,4-4 1-15,7 0 0 16,3-3 1-16,4 4 0 0,1-1 0 16,4 7 0-16,0-1 1 15,1 6-2-15,6 2-5 16,-7-5-19-16,9 3-56 16,-5-1-5-16</inkml:trace>
  <inkml:trace contextRef="#ctx0" brushRef="#br0" timeOffset="76357.4877">16663 7395 224 0,'0'0'7'0,"0"0"2"16,0 0 2-16,0 0 3 15,0 0 1-15,0 0 0 16,11-4 1-16,-11 4 2 16,0 0-5-16,11-5-1 0,-11 5-1 15,14-4-2-15,-14 4 2 16,17-5-2-16,-8-1 0 15,7 5 0-15,-2-7-1 16,6 6-1-16,3-4 0 0,-1 2 0 16,3-1-2-16,0-2 0 15,4 0-1-15,-4 1-1 16,0 1 1-16,1 2-2 16,-10-1 0-16,2 2-1 15,-6-2 0-15,-1 4 0 0,-11 0 0 16,0 0 0-16,9 0-1 15,-9 0 1-15,0 0 0 16,0 0 0-16,0 0-1 0,0 0 1 16,0 0 0-16,0 0 0 15,0 0-1-15,0 0 1 16,0 0 0-16,0 0-1 16,0 0 0-16,0 0-1 0,0 0 0 15,0 0-2-15,0 0 0 16,0 0-1-16,0 0-1 15,0 0-2-15,0 0-1 16,0 0-1-16,0 8-6 0,0-8-6 16,0 0-13-16,0 0-25 15,0 0-19-15</inkml:trace>
  <inkml:trace contextRef="#ctx0" brushRef="#br0" timeOffset="77829.8016">18714 7553 192 0,'0'0'6'16,"0"0"5"-16,0 0 2 15,0 0 1-15,8 0 2 16,-8 0 0-16,0 0-1 16,0 0 0-16,0 0-7 0,0 0-6 15,0 0-4-15,0 0-5 16,1-8-7-16,-1 8-6 15,0 0-7-15,0 0-7 0,0 0-15 16,0 0-16-16</inkml:trace>
  <inkml:trace contextRef="#ctx0" brushRef="#br0" timeOffset="78781.0964">20578 7623 142 0,'0'0'6'0,"0"0"2"16,0 0 2-16,0 0 3 0,6 0 3 16,-6 0 3-16,0 0 2 15,0 0 1-15,0 0-6 16,0 0-2-16,0 0-3 16,0 0-8-16,0 0-17 0,0 0-26 15,0 0-25-15</inkml:trace>
  <inkml:trace contextRef="#ctx0" brushRef="#br0" timeOffset="81969.2619">18734 7623 0 0,'0'0'0'0,"0"0"4"16,0 0 0-16,-8 0 5 15,8 0 1-15,0 0 6 16,-7 0 4-16,7 0 4 15,0 0 4-15,0 0 0 16,0 0 0-16,0 0-1 0,0 0-3 16,0 0-4-16,0 0-5 15,0 0-3-15,0 0-3 16,0 0-4-16,0 0-1 0,0 0-1 16,0 0 0-16,0 0 3 15,0 0-1-15,0 0 1 16,0 0 1-16,0 0 1 0,0 0-1 15,0 0 1-15,0 0-2 16,0 0 0-16,0 0 0 16,0 0-1-16,0 0 0 15,0 0 0-15,0 0-1 16,0 0 0-16,0 0 0 16,0 0 0-16,0 0 0 0,0 0 0 15,0 0-1-15,0 0 0 16,0 0 1-16,0 0-1 15,0 0 0-15,0 0-1 16,0 0 0-16,0 0-1 0,0 0 0 16,0 0 0-16,0 0 0 15,0 0-1-15,0 0 0 16,0 0 1-16,0 0-1 0,0 0 0 16,0 0 1-16,0 0-1 15,0 0 1-15,0 0-1 16,0 0 1-16,0 0-1 0,0 0 0 15,0 0 0-15,0 0 0 16,0 0 0-16,0 0 0 16,0 0-1-16,0 0 0 15,0 0-1-15,0 0 0 0,0 0-2 16,0 0-2-16,0 0-1 16,0 0-2-16,0 0-4 15,0 0-1-15,0 0-2 16,0 0-2-16,-5-8-4 15,5 8-2-15,0 0-4 0,0 0-3 16,0 0-12-16,0 0-12 16,-4-8-9-16</inkml:trace>
  <inkml:trace contextRef="#ctx0" brushRef="#br0" timeOffset="85202.3029">16768 6344 46 0,'0'0'5'16,"0"0"2"-16,0 0 3 15,0-8 0-15,0 8 2 0,0-10-1 16,0 10 1-16,0 0-7 15,-2-9-13-15,2 9-18 16,0 0-15-16</inkml:trace>
  <inkml:trace contextRef="#ctx0" brushRef="#br0" timeOffset="88612.497">20624 7615 54 0,'0'0'4'0,"0"0"5"16,0 0 1-16,0 0 3 0,0 0 3 15,0 0 0-15,0 0-1 16,0 0 2-16,0 0-6 16,0 0-3-16,0 0-1 0,0 0-1 15,0 0 0-15,0 0 0 16,0 0 1-16,0 0 0 16,-5 5 2-16,5-5-1 15,-3 9-1-15,3-9 0 16,0 14-1-16,0-14-2 0,0 14-1 15,0-14 1-15,8 14 0 16,-8-14 1-16,12 6-1 16,-12-6 2-16,15 0-1 15,-15 0 0-15,15 0-1 0,-15 0 1 16,13-13-1-16,-13 13-3 16,9-12 1-16,-9 12 0 15,0-9-2-15,0 9 1 0,-5-11 0 16,5 11-1-16,-9-7 1 15,9 7 0-15,-13 0-1 16,13 0 1-16,-7-2 0 16,7 2 0-16,0 0 0 0,-10 0-1 15,10 0-1-15,0 0 1 16,0 0 0-16,0 0-1 16,0 0 0-16,0 0 0 15,0 6 0-15,0-6 1 0,0 0-2 16,0 0 0-16,0 0-2 15,0 0-3-15,0 0-3 16,2 8-3-16,-2-8-6 16,0 0-7-16,0 0-15 15,0 0-16-15,0 12-8 0</inkml:trace>
  <inkml:trace contextRef="#ctx0" brushRef="#br0" timeOffset="102064.1516">8064 9697 83 0,'0'0'7'0,"0"0"4"0,0 9 6 15,0-9 2-15,0 0 5 16,0 0 1-16,0 9 2 16,0-9 2-16,0 0-5 0,0 0-3 15,0 0-4-15,0 0 0 16,0 0-4-16,7 8-1 15,-7-8-1-15,16 0-2 0,-6 0 1 16,0 0-2-16,5 0-1 16,0 0-2-16,2-5 0 15,3 5-1-15,2-4 0 16,1 1-1-16,-1 0-1 16,3 3 1-16,-2 0-1 0,0 0 0 15,-2 0-1-15,-1 0 1 16,-5 6-1-16,0-5 0 15,-3 2-1-15,-2 2 1 16,-2-2 0-16,-8-3-1 0,12 2 0 16,-12-2 1-16,0 0-1 15,10 5 1-15,-10-5-1 16,0 0 0-16,0 0 1 16,0 0-2-16,0 0-1 0,0 0-2 15,0 0-3-15,0 0-6 16,0 0-13-16,0 0-21 15,0 0-30-15,0 7-4 16</inkml:trace>
  <inkml:trace contextRef="#ctx0" brushRef="#br0" timeOffset="116040.4613">8437 9906 220 0,'0'0'9'0,"0"0"4"0,0 0 4 15,0 0 3-15,0 0 0 16,0 0-1-16,0 0 2 16,0 0-2-16,0 0-6 15,-7 10-5-15,7 5-2 0,0 0-3 16,0 4 0-16,0 1 0 16,2 3 0-16,1 0 0 15,1-1 0-15,0-3-1 16,1-6 0-16,-3-1-1 0,1-3 0 15,-3-9 0-15,4 16 0 16,-4-16 0-16,0 0 0 16,0 0 0-16,0 0-1 15,0-7 1-15,0-7-1 0,0-2 0 16,0-4 0-16,0-5 0 16,0-3 0-16,0 1 0 15,0-2 1-15,5-1-1 16,0 0 0-16,2 6 0 0,4-1 1 15,-3 5-1-15,6 0 0 16,-2 2 1-16,1 6-1 16,2 3 0-16,0 1 0 0,0 5 0 15,-1 3 1-15,2 0-1 16,-2 11 0-16,4 3 0 16,-3-2 0-16,-3 9 0 15,-2 1 0-15,-2 0 0 16,-1 0 0-16,-4 5 0 0,-3-1 0 15,-3-2 0-15,-4 0-2 16,-4-4 0-16,-3 1-1 16,1-6 0-16,-4 0-1 15,-1-6 0-15,4-4-1 16,1 0 2-16,3-5 0 0,0 0 1 16,10 0 0-16,-8-7 2 15,8 7 0-15,0-12 1 16,0 12 0-16,6-10 1 0,-6 10 0 15,17-5 1-15,-5 5-1 16,4 2 0-16,-2 3 0 16,4 3 1-16,0-4-1 15,-2 4 0-15,2-4 0 0,2-1 0 16,-3-1 0-16,4-2 0 16,0 0 0-16,-3-5 0 15,2-2 0-15,2-2-1 0,-4 1 0 16,-4-2 0-16,2 1 0 15,-7-2-1-15,-9 11 1 16,18-13-1-16,-18 13 0 16,0 0 0-16,0 0-1 15,0 0 1-15,0 0-1 0,0 10 1 16,-5 1-1-16,5-1 1 16,-2 2 0-16,2-4 0 15,0 1 0-15,0-9 1 16,9 12 0-16,1-12 0 0,3 3 0 15,-3-3 0-15,4-3 0 16,2-2 1-16,-2-4-1 16,1-1 1-16,-3-2-1 15,1 2 1-15,-3 0-2 0,-5-2 1 16,1 2 0-16,-6 10-1 16,0 0-1-16,0 0 1 15,-9 0-1-15,2 6 1 0,-7 10-2 16,6 1 1-16,-3 1 0 15,7 3 0-15,-3 2 0 16,6-3 1-16,1-2 0 16,6-6 0-16,0 0 0 15,7-7 1-15,0 0 0 0,-1-5 0 16,-1-5 2-16,3-5-2 16,1-5 1-16,-5 0 0 15,2-5-1-15,-5-5 1 16,2-1-1-16,-7-1 1 0,0-6-1 15,1 5 0-15,-3-1 1 16,-3 4-1-16,1 6 1 16,2 1 0-16,-2 8-1 15,2 10 0-15,0 0 0 0,0 17-1 16,2 4 0-16,3 8-2 16,2-2-2-16,3 5-6 15,3 4-16-15,7 0-48 0,-1-12-6 16</inkml:trace>
  <inkml:trace contextRef="#ctx0" brushRef="#br0" timeOffset="123560.7905">11754 9842 29 0,'0'0'1'0,"0"0"0"16,0 0 4-16,0 0 1 15,-13 0 3-15,13 0 2 16,-7 2 3-16,7-2 3 16,-12 7 3-16,12-7-2 0,-11 6 1 15,11-6-2-15,0 0-2 16,-9 7-1-16,9-7-1 15,0 0-3-15,-10 8-2 16,10-8-3-16,-11 6-1 0,11-6 0 16,-12 8-2-16,12-8 1 15,-15 7-1-15,15-7 1 16,-12 11 1-16,12-11 2 16,-12 7 2-16,12-7 3 0,0 0-1 15,0 0 2-15,0 0-1 16,0 0 1-16,0 0-1 15,0 0-2-15,0 0-1 16,9 5-1-16,3-5-1 16,2 0 1-16,2 0-2 0,-1 0-1 15,5 0 0-15,-2 0-1 16,2 0-2-16,-6 0 0 16,4 0-1-16,-6 0-2 0,1 0-5 15,-5 0-5-15,1 3-13 16,-9-3-20-16,13 5-27 15,-3-5-6-15</inkml:trace>
  <inkml:trace contextRef="#ctx0" brushRef="#br0" timeOffset="131631.2487">12954 10352 212 0,'0'0'4'15,"0"0"2"-15,3-9 1 16,-3 9 0-16,8-15 1 16,-8 15 1-16,9-21 1 15,-4 11 0-15,-5 10-2 0,10-19-1 16,-8 9 0-16,4-2 0 16,-2-1 0-16,-1-2 0 15,2 6 1-15,-5-6-2 0,2 4-1 16,-2 1-1-16,0 10-1 15,0-12-1-15,0 12-1 16,0 0-1-16,0 5-1 16,0 8-1-16,-2-1-4 0,2 6-5 15,-5-1-11-15,2 0-21 16,3 8-27-16,0-10-2 16</inkml:trace>
  <inkml:trace contextRef="#ctx0" brushRef="#br0" timeOffset="134772.7379">15001 10253 177 0,'0'0'8'0,"0"0"4"16,0 0 6-16,2 5 5 15,-2-5-1-15,0 0 3 16,10 10 1-16,-10-10 1 15,9 0-5-15,-9 0-4 16,17 0-3-16,-4 2-4 0,0-2 0 16,4 0-1-16,3-2-2 15,3 2-1-15,-1-3-1 16,0 1-1-16,3-3-1 0,0 3 0 16,-2-3-2-16,-1 2 0 15,-6 1 0-15,6-1-1 16,-8 3 0-16,-2-3-1 15,-1 3 0-15,-11 0 1 0,9 0-2 16,-9 0 0 0,0 0-2-16,0 0-2 0,0 0-3 15,0 0-6-15,10 0-9 16,-10 0-15-16,0 0-25 0,0 0-18 31</inkml:trace>
  <inkml:trace contextRef="#ctx0" brushRef="#br0" timeOffset="136604.7906">15230 10468 246 0,'0'0'7'0,"0"0"3"0,0 0 4 15,0 0 1-15,0 0 0 16,-1-9 3-16,1 9-1 16,0 0 0-16,0 0-4 0,-12 0-5 15,12 0-2-15,-11 15-2 16,6 0-2-16,-2-3 0 15,7 6 0-15,-2-2 0 0,2 2 0 16,0-6 2-16,5 1 0 16,2-6 0-16,6-5 1 15,0-2 0-15,1-2 0 16,2-8-1-16,1 0 0 0,-1-2-1 16,0 2-1-16,-7-2 0 15,1 3-1-15,-10 9 0 16,12-9-1-16,-12 9 0 15,0 0 0-15,0 0 0 0,3 2 0 16,-3 8 0 0,0 5 0-16,0 3 0 0,-4 2 1 15,-1 1-1-15,-3 5 0 16,0-2 1-16,-1 1-1 16,-4-5-1-16,1 0 1 0,-4-4-1 15,7 1-1-15,-1-8 0 16,0 2 1-16,1-10 0 15,9-1-1-15,-11 0 1 0,11 0 0 16,-2-7 1-16,2-5 0 16,5-1 0-16,2 0 1 15,3 4 0-15,5-4-1 16,-1 4 2-16,4-1-2 0,2 2 0 16,0 1 1-16,0 2-1 15,0 0 0-15,-1 0 0 16,-1 2 1-16,-1-2-1 15,-2 4 0-15,-3-7 0 16,-1 2 0-16,-11 6 0 0,12-6 1 16,-12 6-1-16,0 0 0 15,7-13 1-15,-7 13-1 16,0 0 0-16,0 0-1 0,0 0 1 16,-6-5-1-16,6 5-1 15,0 0 2-15,-8 7-2 16,5 4 0-16,3-2 1 15,0 3-1-15,3-1 1 0,4-2-1 16,0 1 0-16,4 0 1 16,-4-5-1-16,3-2 1 15,3-3 0-15,-1 0 1 16,-3-3 1-16,3-4 0 0,-2-6 0 16,0-1 2-16,0-6-1 15,0-1 1-15,0-3 0 16,1-3 1-16,-4-5-1 15,3-1-1-15,-2 1 0 0,-1 1 1 16,-2 0-2-16,-3 9 1 16,3 0-1-16,-5 6-1 15,3 7 0-15,-3 9 1 16,0 0-1-16,0 0 0 16,0 0 1-16,-3 9 0 0,1 9 1 15,2 5-1-15,0-2 1 16,0 9 0-16,0-5 0 15,5 4 0-15,5-6-1 0,-2-3 0 16,1 0 0-16,2-8 0 16,3 1-1-16,4-11 1 15,-6 3 0-15,6-5-1 16,-5-5 1-16,9-3-1 0,-4-4 1 16,2 0 0-16,-1-8-1 15,-2 2 1-15,1-2-1 16,-2 4 1-16,-3-4 0 15,-1 5 0-15,-2 3-1 16,-2-1 1-16,-3 3-1 0,-5 10 1 16,0 0-1-16,0 0 0 15,0 0 0-15,0 0-1 16,-10 0 1-16,10 0 0 0,-10 14 0 16,5-3 0-16,0-1 0 15,0 2 0-15,5 3 0 16,0 0-1-16,0-1 1 15,5 1 0-15,5 0 0 0,-3 3 0 16,6-6 0-16,-1 1 0 16,1-3 1-16,2-3-1 15,0-2 1-15,-1-1-1 16,-1-4 0-16,2 0 1 0,-2 0 0 16,-4-2-1-16,1-3 1 15,0-2 0-15,-10 7-1 16,10-15 1-16,-10 15-1 0,8-14 1 15,-8 14-1-15,0 0-1 16,-4-8 1-16,4 8-1 16,-8 5 1-16,-1 5-1 15,4 2 0-15,-3 5 1 0,4 3-1 16,-3-1 1-16,7 2-1 16,0-1 1-16,0-5 0 15,3-3-1-15,5-3 1 16,-8-9 0-16,19 11 0 15,-9-11 0-15,-1 0-1 0,2 0 1 16,-11 0 0-16,11-13 0 16,-5 6-1-16,-4-3 1 15,-2-2-2-15,0 2 1 0,-5 0-1 16,-2 1-1-16,7 9 0 16,-16-14 0-16,6 11-1 15,2 3 0-15,-4 3 0 16,12-3-1-1,-14 18 0-15,10-8 0 0,1 5-1 0,3-3-2 16,5 0-3-16,5 1-9 16,2-5-16-16,1-8-38 15,9 4-4-15</inkml:trace>
  <inkml:trace contextRef="#ctx0" brushRef="#br0" timeOffset="139588.0441">8691 9319 143 0,'0'0'7'0,"0"0"5"16,0 0 4-16,0 0 6 16,8-12 2-16,-8 12 4 0,0 0 1 15,4-13 2-15,-4 13-5 16,0 0-4-16,0 0-2 15,0-7-5-15,0 7-4 16,0 0-3-16,0 0-2 16,0 5-3-16,0-5-1 0,-2 13-1 15,2-13-1-15,-5 12 0 16,5-3 1-16,0-9-1 16,0 13 0-16,0-13 1 0,0 12-1 15,0-12 0 1,3 10 1-16,-3-10-1 0,0 0 0 15,7 10 0-15,-7-10 0 16,0 0 1-16,0 0-1 16,8 8 1-16,-8-8 0 0,0 0-1 15,0 0 1-15,0 0-1 16,-6-6 1-16,6 6-1 16,-9-2 0-16,9 2 0 0,-18-6-1 15,8 6 1-15,10 0-1 16,-14 0-1-16,14 0-1 15,-11 6-4-15,11-6-8 16,-5 8-18-16,5-8-41 0,0 0-5 16</inkml:trace>
  <inkml:trace contextRef="#ctx0" brushRef="#br0" timeOffset="140878.4083">9548 9383 200 0,'0'0'6'16,"0"0"7"-16,0 0 0 16,0 0 4-16,0 0 2 0,0 0 0 15,-4 6 2-15,4-6 0 16,0 0-5-16,-7 10-3 15,7-10-2-15,-3 12-3 16,3-12-1-16,0 17-1 0,0-17-2 16,0 12-1-16,0-12 0 15,10 10-1-15,-10-10-1 16,12 0 0-16,-12 0 0 16,12-7 0-16,-12 7 0 15,10-17 0-15,-7 7-1 0,-3 0 1 16,0 3-1-16,-3-3 0 15,3 10 0-15,-11-10 0 0,11 10-1 16,-16 0-1-16,16 0-2 16,-10 3-5-16,10-3-10 15,-7 12-19-15,10-5-35 16,-2 3-5-16</inkml:trace>
  <inkml:trace contextRef="#ctx0" brushRef="#br0" timeOffset="142237.0388">12178 9626 219 0,'0'0'4'0,"0"0"5"0,0 0 3 16,0 0 4-16,6-9 2 16,-6 9 2-16,0 0 1 15,0 0 2-15,0 0-4 16,2-10-2-16,-2 10-2 16,0 0-3-16,0 0-2 15,0 0-3-15,0 0-1 0,0 0-1 16,0 0-2-16,-4 4-1 15,4-4-1-15,-5 15 0 16,1-5-1-16,4-2 0 0,0 1 0 16,0-9 0-16,0 15 1 15,0-15-1-15,0 0 0 16,13 2 1-16,-13-2-1 0,0 0 0 16,8-9 0-16,-8 9 0 15,2-8-1-15,-2 8 0 16,0-9 1-16,0 9-1 15,-2-10 0-15,2 10 1 0,0 0-4 16,0 0-3-16,-8-10-5 16,8 10-13-16,0 0-27 15,0 0-24-15,0 5-6 16</inkml:trace>
  <inkml:trace contextRef="#ctx0" brushRef="#br0" timeOffset="143163.2824">12816 9658 241 0,'0'0'8'15,"0"0"5"-15,0 6 0 0,0-6 4 16,0 0 0-16,0 9 2 16,0-9-1-16,0 12 1 15,0-12-6-15,0 0-4 16,4 12-4-16,-4-12 0 16,0 0-2-16,8 11-1 0,-8-11 0 15,0 0 0-15,9-5-1 16,-9 5 1-16,8-15 0 15,-3 8-1-15,-2-6 0 0,1 1 0 16,1 2-1-16,-5 10 0 16,0-12-1-16,0 12-1 15,0 0 0-15,0 0-1 16,-7 7-1-16,7-7-3 0,-7 15-4 16,7-15-11-16,-5 14-13 15,5-1-29-15,0-13-13 16</inkml:trace>
  <inkml:trace contextRef="#ctx0" brushRef="#br0" timeOffset="144562.9215">15711 9906 172 0,'0'0'8'0,"0"0"6"0,7 0 5 16,-7 0 3-16,0 0 3 15,14 0 3-15,-14 0 1 0,7 0 2 16,-7 0-7-16,0 0-3 16,0 0-6-16,0 0-3 15,0 0-3-15,0 0-2 16,9 8-2-16,-9 2 0 0,0 0-2 16,0-1 0-16,0 4-1 15,0-4 0-15,5 1 0 16,-5-10-1-16,6 10 1 15,-6-10-1-15,7 3 0 0,-7-3 0 16,10-6 0-16,-10 6 0 16,7-9-1-16,-7 9 0 15,2-15 0-15,-2 15-1 16,-2-9 0-16,2 9 0 0,-12-8-2 16,12 8 0-16,-12 0 0 15,12 0-3-15,-15 0-4 16,15 0-6-16,-10 0-16 15,10 0-31-15,0 0-17 16</inkml:trace>
  <inkml:trace contextRef="#ctx0" brushRef="#br0" timeOffset="145519.0997">16641 9914 225 0,'0'0'7'15,"0"0"3"-15,0 0 4 16,0 0 3-16,0 0 3 0,0 0 2 16,0 0 2-16,0 12 0 15,0-12-2-15,0 0-5 16,0 13-2-16,0-13-3 0,0 0-2 16,0 0-2-16,0 0-2 15,0 0 0-15,0 0-2 16,5 0-1-16,-5 0 0 15,0-5-1-15,0 5-1 0,3-10 0 16,-3 10-2-16,0 0 0 16,0-10-2-16,0 10-1 15,0 0-4-15,-10 2-5 16,10-2-13-16,-11 18-30 0,-2-11-22 16,10 1-7-16</inkml:trace>
  <inkml:trace contextRef="#ctx0" brushRef="#br0" timeOffset="156846.4573">17113 9886 152 0,'0'0'7'16,"0"0"5"-16,0 0 4 0,0-8 2 15,0 8 2-15,0 0 1 16,0-12 1-16,0 12 0 16,0 0-6-16,0-9-4 0,0 9-2 15,0 0-1-15,0 0-2 16,0 0 1-16,0 0 1 16,0 0 1-16,0 0-1 15,0 0 0-15,0 0-1 0,0 0-1 16,-6-6 0-16,6 6-2 15,-11 0-1-15,1 0-1 16,0 0 0-16,-2 0 0 0,-1 6 0 16,1-2-1-16,-3-1 0 15,0 2 0-15,5 2-1 16,0-2 1-16,10-5-1 16,-12 17 0-16,10-7-1 15,2 4 0-15,0-2 1 0,0 0-1 16,2 3 0-16,3-1 0 15,2-1 0-15,3 1 0 16,-2-4 0-16,1-2 0 16,3 0 0-16,1-5 1 0,-3-3 0 15,1-3-1-15,-2-2 2 16,-1-6-1-16,0-1 0 16,4 0 0-16,-5-3 0 15,3 0 0-15,-9 3 1 0,6 0-1 16,-2 0 0-16,-5 1 1 15,0 11-1-15,2-15 1 16,-2 15-1-16,0-10 1 0,0 10-1 16,0 0 0-16,0 0-1 15,0 0 1-15,0 0-1 16,0 0 1-16,0 0-1 16,-2 10 1-16,2 2 0 0,-3 4 0 15,-3 1 1-15,3 0 0 16,2 6-1-16,-4-2 1 15,1 3-1-15,-2-3 0 16,4 4 0-16,-3-3-1 16,-2 3 0-16,3 0 1 0,0-3-1 15,-4 2 0-15,-1 0 0 16,0-4 0-16,-3-1 0 16,-1-2 0-16,1-2 0 15,3-3 0-15,-2-4-1 0,2-1 1 16,-1-1-1-16,10-6 1 15,-13 0-1-15,13 0 1 16,-7-13-1-16,4 2 1 0,3 2-1 16,0-3 1-16,8-3 0 15,-1 3 0-15,3-3 0 16,0 3 0-16,5-6 0 16,0 6 1-16,0-1-1 0,4-2 0 15,-1 3 1-15,3-2-1 16,0 1-1-16,-3 1-1 15,1-1-2-15,1 1-5 16,3-1-12-16,-6-2-23 16,-6 3-37-16,8-5-3 0</inkml:trace>
  <inkml:trace contextRef="#ctx0" brushRef="#br0" timeOffset="166164.2955">5331 10201 229 0,'0'0'7'0,"0"0"4"16,0 0 2-16,0 0 1 15,0 0 1-15,0 0 3 16,-1 5 1-16,1 8 0 0,-2 4-5 15,-1 3-3-15,1 6-1 16,-3 6 0-16,-2 9-3 16,3-2-2-16,-3 6 0 15,2-3-2-15,1-1 0 0,-1-3-1 16,-1-1-1-16,1-9-1 16,3-6 1-16,-1-5 0 15,1-5 0-15,2-12 0 16,0 8 0-16,0-8 0 0,-2-17-1 15,2-3 1-15,0-8-1 16,0-4 0-16,0-7-1 16,0-4-1-16,0-3 0 15,4 1 1-15,1 0 0 16,2 8 0-16,4-1 0 0,-1 7 1 16,3 4-1-16,-1 1 1 15,1 6 1-15,1 6-2 16,2-1 2-16,0 3-2 15,-2 5 1-15,2 1 0 0,-2 5 0 16,0 1 1-16,-5 4-1 16,1 6 0-16,-2 5 0 15,-6 4 1-15,-2 2-1 0,0 3 1 16,-7 1-1-16,-3 0 0 16,0 2 1-16,-3 0 0 15,-1-2-1-15,2 0 1 16,-1-6 0-16,3-2-1 0,3 1 1 15,-1-7-1-15,8-11 0 16,-9 9 0-16,9-9 0 16,0 0-1-16,6 0 1 15,-6 0 1-15,16-5-1 0,-16 5 0 16,14-4 0-16,-3 4 0 16,-2 0 0-16,-9 0 0 15,14 7 0-15,-14-7 1 16,9 17-1-16,-7-5 0 0,-2 0 0 15,0 1 1-15,-2 0-1 16,-4 1 0-16,-4 4 0 16,1-3 0-16,-7-3 1 15,4 2-1-15,-4-3-1 16,0-2 1-16,1-4-1 0,3 1-1 16,0-6-4-16,12 0-8 15,-13-6-13-15,10-8-32 16,3 3-16-16</inkml:trace>
  <inkml:trace contextRef="#ctx0" brushRef="#br0" timeOffset="167178.0168">6208 10364 236 0,'0'0'7'16,"0"0"3"-16,-3-4 0 15,3 4 1-15,0 0 2 16,7-8 1-16,-7 8 1 0,10-8 3 16,1 8-5-16,-2-1-2 15,4 1 0-15,2-5-1 16,-1 2 0-16,4-2-3 15,2 0-1-15,2-2-1 0,1 1-2 16,-6 1 0-16,8 3-1 16,-5-3 0-16,0 5 0 15,-4-3-1-15,0 3 0 0,-2-3 0 16,-3 3 0 0,-1 0 0-16,-10 0 0 0,15 0-1 15,-15 0 1-15,7 0-1 16,-7 0 0-16,0 0 1 15,0 0-1-15,10 6 0 0,-10-6 0 16,0 0 0-16,0 0 1 16,0 0-1-16,0 0-1 15,0 0 1-15,0 0 0 0,-12 0-1 16,5 0 0-16,-6-3 1 16,1-1-1-16,-1-2 0 15,1 0 1-15,-2-2 1 16,3 0-1-16,1-1 0 15,-1 1 0-15,11 8 0 0,-12-9 1 16,12 9-1-16,0 0 0 16,-9-8 0-16,9 8 1 15,0 0-1-15,7 0 1 16,3 0 0-16,3 3 0 0,0-1-1 16,8 1 2-16,2 1-1 15,3 1 0-15,2 0 1 16,-1 0-1-16,1 5 1 15,-1-3 0-15,-2 3 0 0,0 2 0 16,-6 5 1-16,-1 4-1 16,-8-1 0-16,-3 7-1 15,-3-5 1-15,-4 9-1 0,-11-2-1 16,-4 0-1-16,-2-1-3 16,-7 2-1-16,1-3-2 15,-4-3-7-15,4-3-11 16,3 0-32-16,3-8-21 0,4-10-6 15</inkml:trace>
  <inkml:trace contextRef="#ctx0" brushRef="#br0" timeOffset="168755.3609">7396 10239 263 0,'0'0'6'0,"0"0"5"0,0 0 1 15,0 0 3-15,0 0 3 0,0 0-1 16,5 0 1-16,-5 0 1 16,0 0-6-16,0 0-3 15,2 7-3-15,-2-7-1 16,0 22-2-16,-2-8-1 0,-1 6 1 16,1 8-1-16,-1-3 1 15,1 6-1-15,2-3-1 16,0 0 0-16,-2-9-1 0,2 1 0 15,0-8 0-15,0-2 0 16,0-10 0-16,0 0-1 16,0 0 1-16,0-8 0 15,0-4 0-15,2-5-1 16,0-5-1-16,1-4 1 0,2-3 0 16,-3 0-1-16,4-1 1 15,1 0 0-15,0 5-1 16,-1 1 2-16,5 4-1 0,-3 3 0 15,-1 4 0-15,3 2 0 16,3 2 0-16,-3 4 0 16,2 5 0-16,-2 0 0 15,-2 0 0-15,-1 10-1 16,-5 0 1-16,-2 8 0 0,-2 2 0 16,-3 2-1-16,-7 4 1 15,-3-1 0-15,0 3 0 16,0-6 0-16,3 0-1 15,1-4 1-15,0-6 0 0,10-3 1 16,1-9-1-16,0 0 0 16,7 0 0-16,6-4 0 15,-2-4 0-15,8-1 0 0,-2 3 1 16,-2 1-1-16,0 5 1 16,-5 0-1-16,0 5 0 15,-8 8 1-15,-2 4-1 16,-2 4 0-16,-5 3 0 0,-4 0-1 15,-1 1 0-15,0-1 0 16,-3-3 0-16,3-3 0 16,1-4-2-16,-1-1-2 15,5-6-7-15,-4-5-11 0,11-2-35 16,-14-2-19-16,14 2-6 16</inkml:trace>
  <inkml:trace contextRef="#ctx0" brushRef="#br0" timeOffset="169651.5289">7729 10585 221 0,'0'0'9'0,"0"0"5"16,0 9 2-16,0-9 3 15,-2 18 2-15,-4-4 0 16,2 9 1-16,-3 2 0 15,-3 2-6-15,4 8-4 16,-1 0-4-16,-4-1-2 0,2 1-2 16,4-3-2-16,-2-5 0 15,1-2-2-15,1-10 0 0,5-2 0 16,0-13 0-16,0 0 0 16,0 0 0-16,0-5 0 15,5-11 0-15,-4-5 0 16,6-2 0-16,-2-4 0 0,0-2 0 15,0-4 0-15,-3 3 0 16,3 3 1-16,-4 0-1 16,6 7 0-16,-2 2 1 15,0 4 0-15,-3 4-1 16,-2 10 1-16,16-15 0 0,-16 15 0 16,15-2-1-16,-15 2 1 15,19 2 0-15,-19-2 0 16,12 20 0-16,-7-8-1 15,-1 3 0-15,-4 0 1 0,0 4-1 16,-4-1-1-16,-6 5 0 16,3-4-2-16,-8 1-2 15,-2 0-2-15,0-5-3 16,4-3-1-16,0-4-2 0,1-1 0 16,5-7 2-16,7 0 1 15,-13-3 4-15,13 3 3 16,0-14 5-16,0 6 3 0,0 8 3 15,15-16 1-15,-5 12 0 16,-1-1 2-16,4 2-1 16,-2 3-2-16,6 0-1 15,-4 6-3-15,1-1-1 16,1-1-2-16,-4 1-4 0,5 1-6 16,-2-2-18-16,-3-4-45 15,4 3-5-15</inkml:trace>
  <inkml:trace contextRef="#ctx0" brushRef="#br0" timeOffset="171020.4859">8236 10471 124 0,'0'0'9'0,"0"0"5"16,0 0 3-16,-4-5 5 15,4 5 2-15,0 0 2 16,0 0 2-16,-11-12 1 0,11 12-6 16,0 0-4-16,-2-10-3 15,2 10-2-15,0 0-2 16,-5-9-2-16,5 9-3 15,0 0-1-15,-3-11-1 0,3 11-2 16,0 0-1-16,0 0-1 16,0 0 0-16,-2 11 0 15,2 1 0-15,0 5 0 16,-2 5 0-16,2 2 1 0,-4 5 0 16,4 0 0-16,0-3 1 15,-1-3-1-15,1-1 0 16,0-4-1-16,0-3 1 0,0-5-1 15,0-10 0-15,0 10 0 16,0-10 0-16,0 0-1 16,-6-10 2-16,6 0-2 15,-4-5 0-15,3-5 0 16,1-3 0-16,0-4 0 0,0 3 0 16,0-4 1-16,0 1-1 15,5 5 0-15,2-3 1 16,-1 6-1-16,4-2-1 15,0 4 0-15,0 4 1 0,-1 1-2 16,2 5 0-16,-1 2 0 16,-1 2 2-16,-9 3-1 15,15 8 2-15,-10 5-1 16,-2-1 0-16,-3 5-1 16,0 4 1-16,-5 0-1 0,-9 4-1 15,3-5-1-15,-4 4 0 16,3-1 0-16,-3-3 0 15,2-3-1-15,6-5 1 0,-3-2-1 16,10-10 1-16,0 0 1 16,0 0 0-16,4 0 0 15,9-2 1-15,0-6 1 16,2 1 0 0,0 2 0-16,-1 2 0 0,2 3 1 0,-4 0 0 15,-5 5-1-15,-3 7 1 16,-4 3-1-16,0 0 1 15,-4 5 0-15,-6-2-1 0,-6 1 0 16,5 4 1-16,-8-9-1 16,11 4-1-16,-7-3 0 15,2-3-1-15,4-4-3 16,9-8-7-16,-16 7-8 0,16-7-14 16,0 0-32-16,8-12-10 15</inkml:trace>
  <inkml:trace contextRef="#ctx0" brushRef="#br0" timeOffset="172078.2382">8474 10768 224 0,'0'0'7'0,"0"0"4"0,0 0 2 15,4 12 2-15,-4-12 2 16,0 18 1-16,0-3 1 15,0-1-1-15,0 4-6 16,-4 0-1-16,3 1-5 0,-5-2-1 16,4 6-3-16,-3-8 0 15,2 0-1-15,1-3 1 16,0-1-2-16,2-11 1 0,-3 11-1 16,3-11 1-16,0 0-1 15,0 0 0-15,0-5-2 16,0-4-3-16,0-2-1 15,0 2-6-15,0-6-3 16,0 2-5-16,0-1-3 0,0-2 0 16,0 7 1-16,3-1 1 15,-3-2 4-15,2 2 4 16,-2 10 7-16,5-16 4 0,-5 16 7 16,5-10 1-16,-5 10 4 15,2-12-2-15,-2 12 3 16,6-12 0-16,-6 12 0 15,1-10 2-15,-1 10-1 0,4-7 1 16,-4 7 0 0,0-10 0-16,0 10-1 0,0 0-1 15,0 0-1-15,0 0-2 16,0 0 0-16,0 0-3 0,0 0-2 16,-11 12 0-16,6-2-3 15,-2 7 1-15,2 3-1 16,-1 0 0-16,-1 5 1 15,5-3-1-15,-1 0 0 0,1-2 1 16,2 0 0-16,2-5 1 16,9-5-1-16,-11-10 0 15,17 10 0-15,-8-10 0 16,2 0 0-16,1-7 0 16,0-1-1-16,1 0-1 15,-3 1 1-15,-10 7 0 0,15-12 0 16,-15 12 1-16,11-10-1 15,-11 10 0-15,14-10-1 16,-14 10 1-16,10-8 0 0,-10 8 0 16,14-5 0-16,-3 5 0 15,-11 0 0-15,17 0 0 16,-7 2 0-16,-10-2 1 0,12 13-1 16,-5-3 1-16,-4 5 0 15,0 0 0-15,-3 2-2 16,0 2 0-16,0-1-5 15,-6-2-8-15,4-4-10 0,-3 5-30 16,5-17-21-16</inkml:trace>
  <inkml:trace contextRef="#ctx0" brushRef="#br0" timeOffset="173614.5108">8758 10718 285 0,'0'0'7'0,"0"0"4"16,0 0 2-16,3-4 2 16,-3 4 1-16,0 0 2 15,0 0 0-15,9-3 0 16,-9 3-6-16,0 0-4 0,0 0-2 16,0-10-3-16,0 10 0 15,-2-9-2-15,2 9 0 16,-5-18-2-16,0 11-1 15,5-3 1-15,-3 0-3 16,3 10 0-16,-2-15-6 0,2 15-3 16,0 0-12-16,0 0-19 15,-9 0-32-15,9 0-5 16</inkml:trace>
  <inkml:trace contextRef="#ctx0" brushRef="#br0" timeOffset="174225.9458">9069 10456 292 0,'0'0'6'0,"0"0"3"16,0 0 2-16,0 0 3 0,0 0-1 15,0 0 2-15,0 0 1 16,0 0 0-16,6 8-5 16,-6 9-3-16,-1 0-1 0,-2 7-1 15,1 9-1-15,-3-1 0 16,2 4 0-16,3-2-2 15,-2-2 1-15,2-3-2 16,0-4 0-16,0-4-1 16,0-7-1-16,2-2 0 0,-2-12-1 15,0 10 1-15,0-10-1 16,0-4 0-16,0-6 1 16,0-8-1-16,0-7 0 0,0-4 0 15,0-9 1-15,0-3-1 16,3 0 1-16,2 0 0 15,0 3 0-15,3 4 0 0,-1 4 1 16,3 6-1 0,0 3-1-16,-3 9 1 0,3 4-1 15,0 1 1-15,0 5 1 16,0 2 0-16,-10 0 0 16,18 12 1-16,-14 0 0 0,1 5 0 15,0 1 0-15,-5 5 0 16,0 1-2-16,0 1-1 15,-2-2-2-15,-3 4-4 16,0-5-5-16,-6 3-14 0,4-5-23 16,-7-1-29-16,3-8-6 15</inkml:trace>
  <inkml:trace contextRef="#ctx0" brushRef="#br0" timeOffset="174420.084">9075 10623 293 0,'0'0'6'0,"0"0"1"16,9 0 0-16,-9 0 2 16,17-9-2-16,-4 7-2 0,-1-5-7 15,8-1-18-15,-1 8-36 16,-1-7-14-16</inkml:trace>
  <inkml:trace contextRef="#ctx0" brushRef="#br0" timeOffset="175091.5733">9355 10597 231 0,'0'0'5'0,"0"0"4"15,0 0 3-15,0 0 0 0,0 0 1 16,0 0 0-16,0 0 0 16,0 0 1-16,0 8-4 15,0 1-3-15,-2 6-2 0,-2 0-1 16,1 5 0-16,3-2-1 16,0-4 0-16,3 1-1 15,5-5 0-15,-8-10-1 16,17 9 1-16,-6-9-1 0,-1 0 2 15,-1-7 0-15,2-2 1 16,1-4 1-16,-2 4 2 16,-2-1-1-16,-3 2-1 0,-5 8 0 15,4-10 0-15,-4 10-1 16,0 0-1-16,5 10 0 16,-5 2-2-16,0 3 0 15,0 5 0-15,0 2 0 16,0 3 0-16,-2 0-1 0,-1 0 0 15,1-6 1-15,0 1-1 16,-1-2 0-16,-3-6-1 16,2-2 1-16,4-10-1 15,-8 13 0-15,8-13 0 0,-9 1 0 16,9-1 0-16,-8-4 1 16,5-6-1-16,3 3 2 15,0-3-1-15,0-2 1 16,3-3-1-16,2 2 0 0,2 4-2 15,-2-7-4-15,3 1-12 16,-6 3-21-16,-2-5-35 16,6-1-5-16</inkml:trace>
  <inkml:trace contextRef="#ctx0" brushRef="#br0" timeOffset="176265.3963">9069 10468 189 0,'0'0'7'0,"0"0"2"16,0 0 5-16,0 0 1 16,2 13 3-16,-2-13 1 0,0 17 3 15,0-5 1-15,-2 3-3 16,-3 6-4-16,2-2 1 15,1 3-2-15,-1 3-2 16,1 0-2-16,0 5-2 16,2-3-2-16,0 0-1 0,0 3-2 15,0-1-2-15,0-4 0 16,0 3-2-16,-3-8 0 16,3-1 0-16,0-4 0 15,0-8 0-15,0 3 0 0,0-10-2 16,0 0 2-16,0 0-1 15,0 0 0-15,0-12 0 16,0-3 0-16,3-9-1 16,-3-2 1-16,2-8-1 0,0-3 1 15,1-2 0-15,-1 1 0 16,1-2 1-16,-1 6 1 16,1 1-1-16,-1 7 1 15,1 1-1-15,-2 7 1 0,3 4-1 16,1-1 1-16,-3 5 0 15,3-3 0-15,-5 13 0 16,12-15 0-16,-1 11 0 16,-11 4-1-16,14-11 1 0,-3 8-1 15,-4 3 0-15,5 0 0 16,-12 0 0-16,11 21-1 16,-6-11 1-16,-1 7 0 15,-1 3-1-15,-3 2 1 0,0-2-1 16,-3 3 0-16,-1-4-1 15,-5 3-1-15,2-4 0 16,0-3-1-16,0-3 0 16,2-2 0-16,5-10 0 0,-6 13 1 15,6-13 0-15,0 0 2 16,8 9 0-16,-8-9 1 16,17 5 1-16,-6 0 0 15,-2 0 0-15,-1 5 0 0,-1-3 0 16,1 6 0-16,-5 0 0 15,-1 3-1-15,-2 2 1 16,0-1-1-16,-5 1 0 16,-3 1 0-16,-2-1-2 0,1-3-1 15,-2-3-4-15,-1 0-4 16,5-2-9-16,-4-7-9 16,11-3-26-16,-9-3-22 15</inkml:trace>
  <inkml:trace contextRef="#ctx0" brushRef="#br0" timeOffset="177277.104">9869 10294 252 0,'0'0'7'0,"0"0"4"15,8 13 3-15,-1-2 3 16,0 3 1-16,4 4 2 0,-1 6 0 15,2 3 1-15,-2 4-6 16,0 8-5-16,-3-2-3 16,-4 8-3-16,-3 4-4 0,0-2-2 15,-8 5-5-15,-4-2-3 16,-3 4-7-16,-2-8-8 16,-8 2-15-16,0 5-22 15,-5-6-17-15</inkml:trace>
  <inkml:trace contextRef="#ctx0" brushRef="#br0" timeOffset="177910.5586">7309 10072 266 0,'0'0'4'16,"0"0"3"-16,0 0 2 0,-12 2 3 15,12-2 0 1,-21 20 4-16,9-2-1 0,-1 5 1 16,-3 3-1-16,-1 11-4 15,6 5-2-15,1 8-2 0,1 7-2 16,9 5-4-16,0 5-4 16,17 3-12-16,0-4-26 15,3 4-32-15,14-3-6 16</inkml:trace>
  <inkml:trace contextRef="#ctx0" brushRef="#br0" timeOffset="178584.2178">10486 10424 302 0,'0'0'7'16,"0"0"2"-16,0 0 4 0,0 0-1 15,0 0 1-15,7 8 2 0,-7 2 0 16,0 2-1-16,-7 8-5 16,2 7-4-16,-3 0-3 15,-4 5-2-15,5 2-4 16,-6-2-4-16,3-1-8 15,-2-4-13-15,1-8-11 0,2-4-10 16,-1-3-9-16,1-6-1 16</inkml:trace>
  <inkml:trace contextRef="#ctx0" brushRef="#br0" timeOffset="178743.1484">10339 10672 67 0,'0'0'11'0,"0"0"9"0,0 0 9 0,0-10 2 16,0 10 5-1,0 0 1-15,5-13 2 0,-5 13 1 16,13-6-10-16,-6 2-5 15,5 4-6-15,1 0-6 0,4 0-2 16,3 0-4-16,3 4-4 16,-1 0-6-16,5 1-15 15,-7 7-35-15,4-4-23 16,2-1-5-16</inkml:trace>
  <inkml:trace contextRef="#ctx0" brushRef="#br0" timeOffset="179138.703">10976 10546 321 0,'0'0'5'0,"0"0"3"0,0 0 1 16,0 0 2-16,0 0 1 15,-10-3 2-15,10 3 1 16,-15 10 1-16,3 2-5 16,-1 3 0-16,-2 7-3 0,2 1 1 15,1 9-2-15,-2 0-1 16,1 0-2-16,3 6 0 15,3-4-1-15,4 0-2 16,0-4 0-16,3 0 0 0,6-7-1 16,5-2-1-16,5-3 0 15,3-6-3-15,6 2-5 16,3-14-10-16,7 0-27 16,10 0-36-16,-8-3-3 0</inkml:trace>
  <inkml:trace contextRef="#ctx0" brushRef="#br0" timeOffset="180636.638">11297 10657 279 0,'0'0'8'0,"0"0"4"16,5-2 1-16,-5 2 1 0,0 0 0 15,0 0 1-15,12 0 3 16,-12 0-1-16,0 17-7 16,2-3-2-16,-2 3-2 15,0 7 0-15,0 2 0 0,2 1-1 16,-2 0-1-16,3 1 0 15,-3-3-1-15,0 0-1 16,2-8 0-16,-2 0-1 0,0-5-1 16,0-4 0-1,0-8 0-15,0 0 0 0,0 0-1 16,0 0 0-16,-7-10 0 16,7-8 1-16,-2-1-1 0,-1-5 0 15,3-4 1-15,0-5 0 16,0 4 0-16,0-2 0 15,5-2 1-15,2 5-1 16,-1 4 1-16,4 1-1 0,2 3 1 16,1 8-1-16,-4 2 0 15,3 0 0-15,1 8 0 16,-6-1 0-16,2 3-1 0,-9 0 1 16,14 15 0-16,-11-2-1 15,-1 2 1-15,-2 3 0 16,0 1 0-16,-5 1 0 15,0-3 0-15,-4 1-1 16,3-5 0-16,-1 0 0 0,4-3 0 16,3-10 0-16,0 0 1 15,0 8-2-15,0-8 1 16,7 0 1-16,2 0 0 16,5 0-1-16,-4 6 1 0,0-2-1 15,0 5 1-15,-3 4 0 16,-2-1 0-16,-5 5 0 15,0-2-1-15,0 3 1 16,-5-1 0-16,-2-2-2 0,0-3 0 16,-6 0-3-16,3 1-3 15,3-8-3-15,7-5-9 16,-16 8-17-16,9-10-37 16,7 2-6-16</inkml:trace>
  <inkml:trace contextRef="#ctx0" brushRef="#br0" timeOffset="181290.103">11666 10894 195 0,'0'0'8'0,"0"0"4"0,0 0 5 16,0 0 2-16,0 5 2 16,0-5 2-16,0 0-1 0,0 0 3 15,0 0-8-15,0 0-2 16,-6 0-4-16,6 0-4 15,0 0-2-15,-14 5-1 16,14-5-1-16,-10 10-2 16,10-10-1-16,-11 12 1 15,11-12-1-15,-6 11 0 0,6-11 0 16,-7 12 0-16,7-12 1 16,-2 12-1-16,-2-1 0 0,4-4 1 15,0 3 0-15,0 2 0 16,6-5 1-16,-1 6 0 15,-5-13 0-15,13 12 0 16,-4-7 1-16,1-5-1 16,3 0 0-16,-6 0-1 0,3-3 1 15,1-4-1-15,-5 0-2 16,4 0 1-16,0-4-1 16,-10 11 0-16,18-11 0 0,-18 11 0 15,14-8 0-15,-14 8 0 16,0 0 1-16,11 5 1 15,-11 5-1-15,0 2 2 16,0 0 0-16,0 3-1 16,0-2 1-16,-3 4 0 0,1 0 0 15,2 1-1-15,-2-3-1 16,-2-1-1-16,4-1-3 16,-2-1-6-16,-1-4-15 0,1 9-31 15,2-17-20 1,-5 7-6-16</inkml:trace>
  <inkml:trace contextRef="#ctx0" brushRef="#br0" timeOffset="182495.9589">11920 10937 230 0,'0'0'5'0,"0"0"5"0,5 10 5 16,-5-10 3-16,2 20 3 15,-2-8 1-15,0 1 0 16,3 1 1-16,-3-5-2 16,0 2-5-16,0-11-5 0,0 9-1 15,0-9-4-15,0 0-1 16,3-12-2-16,-3 4-1 15,0 8-1-15,3-16-3 16,-3 16-2-16,0-15-1 0,0 15-3 16,0 0-2-16,-9 0-8 15,9 0-11-15,0 0-28 16,-4 17-20-16</inkml:trace>
  <inkml:trace contextRef="#ctx0" brushRef="#br0" timeOffset="184567.3013">12266 10815 25 0,'0'0'-3'0,"0"0"-11"16</inkml:trace>
  <inkml:trace contextRef="#ctx0" brushRef="#br0" timeOffset="188407.8523">12203 10776 131 0,'0'0'9'15,"0"0"5"-15,0 0 4 16,0 0 3-16,0-9 2 0,0 9 2 16,0 0 0-16,0-14 1 15,0 14-7-15,0 0-3 16,0 0-6-16,0 0-1 15,0 0-2-15,0 0-1 0,-2 8 0 16,-1 2-2-16,1 5 0 16,2 2-1-16,-2 2 1 15,-1 4 0-15,3 3-2 0,-3-3 0 16,1 5 0-16,0-6-1 16,0 1 1-16,-2-4-2 15,-1-4 1-15,5-1 0 16,0-14-1-16,-4 18 0 15,4-18 1-15,0 0-1 16,0 0-1-16,0 0 1 0,0-10-1 16,-3-2 0-16,3 2 0 15,0-5 1-15,0 1 0 16,0-3 0-16,-2-1 0 0,2 5 0 16,0-7 1-16,0 3-1 15,0 2 1-15,2 0 0 16,1-2-1-16,1 4 1 15,1-1-1-15,1 1 0 0,1 3 1 16,-7 10-1-16,16-14 1 16,-16 14-2-16,14-9 1 15,-14 9 0-15,15 0 0 0,-15 0-1 16,12 7 1-16,-7 5-1 16,-2 0 1-16,-3 3-1 15,0 3 0-15,-3-1 0 16,-4 0-1-16,2-5 0 15,-3 1-1-15,3-4 1 0,5-9-1 16,-7 15 1-16,7-15 0 16,0 0 0-16,0 0 2 15,7 0 0-15,-7 0 0 16,18-4 1-16,-11 4-1 0,3-3 0 16,1 3 1-16,-2 0 0 15,1 0-1-15,-10 0 0 16,15 10 0-16,-15-10 0 0,10 14 0 15,-10-6 1-15,0 2-1 16,0 2 0-16,-7 2 1 16,-1 0 0-16,-2-2 0 15,-2 2-1-15,2-6 0 0,-3 2-2 16,1-2-3-16,5-3-3 16,7-5-8-16,-13 3-16 15,13-3-21-15,0 0-22 16</inkml:trace>
  <inkml:trace contextRef="#ctx0" brushRef="#br0" timeOffset="189044.3053">12435 10952 197 0,'0'0'6'15,"0"0"3"-15,2 9 1 16,-2-9 3-16,0 0 2 16,5 8-1-16,-5-8 2 0,2 17 1 15,-2-17-4-15,5 20-4 16,-5-11-1-16,4 6-2 15,-2-4-1-15,-2 7-2 0,2-12 0 16,-2-6-1-16,5 13-1 16,-5-13 0-16,0 0 0 15,12 0 0-15,-12 0 0 16,11-17 0-16,-7 7 1 0,1-3 1 16,0 5 0-16,-5-1-1 15,0 9 2-15,5-10 0 16,-5 10-1-16,0 0 1 15,2 7-2-15,-2 3 2 16,0 0-3-16,4 5 2 0,-4-3-2 16,0 1 1-16,0 5-1 15,0-7 0-15,0 4 0 16,-4 0 0-16,0-1 0 16,-1 0-1-16,-5 3 0 0,1 1 0 15,-4-4-2-15,1 1 0 16,-2-2-1-16,4-4 1 15,0 0-1-15,10-9 0 0,-12 6 2 16,12-6 1-16,0 0 0 16,0-5 1-16,0 5 2 15,16-12-1-15,-7 2 0 16,1 2 0-16,1-1-1 0,-2-2 1 16,3 2-3-16,-4-1-7 15,2-2-24-15,0 7-36 16,-2-5-6-16</inkml:trace>
  <inkml:trace contextRef="#ctx0" brushRef="#br0" timeOffset="190543.5607">12778 10992 298 0,'0'0'6'16,"0"0"2"-16,0 0 4 0,0 0 1 16,0 0 2-16,0 0-1 15,0 0 3-15,0 0-3 0,0 0-5 16,0-8-6-16,0 8-4 16,0 0-9-16,0 0-10 15,0 0-21-15,0 0-27 16,0 0-11-16</inkml:trace>
  <inkml:trace contextRef="#ctx0" brushRef="#br0" timeOffset="191597.9126">12945 10822 200 0,'0'0'6'0,"0"0"7"16,0 0 1-16,0 0 4 0,0 0 1 15,0 0 1-15,0 0 2 16,0 0 0-16,0-4-5 15,0 4-5-15,0 0-1 0,0 0-2 16,0 0-3-16,0 0-2 16,-4-11-1-16,4 11-1 15,0 0-1-15,0 0-1 16,0 0-1-16,0 0 0 0,0 0 0 16,-6-4-1-16,6 4 1 15,0 0 0-15,0 0 1 16,0 0-1-16,0 0 1 15,0 0 0-15,0 0 1 16,0 0-1-16,0 0 0 16,0 0 1-16,-8-10-1 0,8 10 1 15,0 0 0-15,0 0 1 16,0 0-1-16,0 0 0 16,0 0 0-16,0 0 0 0,0 0 0 15,0 0-1-15,0 0 0 16,0 0 1-16,-3 7-2 15,3 3 2-15,0 2-1 16,0 3 0-16,0 3 1 0,0 4-1 16,0 0 0-16,3 5 2 15,-1 2-1-15,1-5 0 16,0 3 0-16,-3-3 0 0,2-5 0 16,-2-4-1-16,3-3 1 15,-3-12-1-15,0 12 0 16,0-12 0-16,0 0 0 15,0-5 0-15,0-7 0 16,0 0-1-16,0-12 0 0,0 3 0 16,-3-9 1-16,1 1-1 15,-1-2 1-15,0 1 0 16,3 1 0-16,0 1 0 16,0 9 0-16,3-3 1 0,2 4-1 15,-1 1 1-15,6 3-1 16,0-3 1-16,0 8-1 15,3 2 1-15,-2-1-1 16,1 3 0-16,0 0 0 16,-2 5 0-16,2 0 0 0,-12 0-1 15,12 18 1-15,-12-5-1 16,4 3-1-16,-4 5 1 0,-4-2 0 16,-3 1-1-16,-2-1 1 15,1-1 0-15,-2-5 0 16,2-1 0-16,8-12 0 15,-4 12 1-15,4-12 0 0,0 0 0 16,4 0 0-16,-4 0 0 16,18 0 0-16,-8 0 0 15,-3 3-1-15,6-1 1 16,-6 3 0-16,-7-5 0 0,15 12 0 16,-9-1 0-16,-4-2 0 15,-2 7 0-15,-2-7 0 16,-7 7 0-16,2-1-1 15,-2-1-1-15,-4-2-2 0,3 2-4 16,0-6-14-16,-3-3-22 16,13-5-28-16,0 0-6 15</inkml:trace>
  <inkml:trace contextRef="#ctx0" brushRef="#br0" timeOffset="192328.1361">13195 10952 301 0,'0'0'6'0,"0"0"4"16,5 3 2-16,-5-3 0 15,0 0 1-15,12 12 2 16,-12-12 0-16,8 9-1 0,-8-9-4 16,2 18-3-16,1-9-2 15,-3 9-1-15,3-4 0 16,-1 4 0-16,3 5-1 0,1-1 0 16,-2-1-1-1,1-3-1-15,-3 0 0 16,1-4 0-16,0-1-1 0,-1-3 0 15,-2-10-1-15,0 0 0 16,0 0 0-16,0 0-1 0,0-20-1 16,0 5 1-16,0-10-1 15,0 0 1-15,2-6 0 16,-2 1 0-16,0-1 1 16,3 5 0-16,0 1 1 0,0 5 0 15,-2 5 0-15,-1 0-1 16,0 15 1-16,6-15 0 15,-6 15 0-15,0 0 0 16,12-7-1-16,-12 7 1 0,10 2 0 16,-10-2-1-16,15 16 1 15,-8-7 0-15,-1 7 0 16,-1-7 0-16,-3 8 0 16,0-2 0-16,-2 1-1 0,0 0-1 15,0-1-1-15,-4 0-2 16,-1-4-2-16,-3 1-2 15,0-2-2-15,8-10 2 16,-17 9-1-16,17-9 3 0,-13 3 2 16,13-3 2-16,0 0 3 15,0 0 3-15,0 0 1 16,0 0 0-16,-2-5 3 16,2 5-2-16,5-2 0 0,-5 2 0 15,15 0 0-15,-7 0-2 16,1 0-3-16,2 0-4 15,-2 2-10-15,-1 5-26 16,-8-7-31-16,12 11-6 0</inkml:trace>
  <inkml:trace contextRef="#ctx0" brushRef="#br0" timeOffset="192808.1165">13433 10587 270 0,'0'0'8'0,"0"0"2"15,0 0 3-15,13 3 2 16,-13-3 1-16,7 7 1 16,-7-7-1-16,18 10 4 0,-7-3-9 15,-4 8-3-15,3 0-3 16,-1 8-1-16,2-1-1 15,-4 6 0-15,3 2-1 16,-4-1 1-16,-2 0-1 0,1 1 1 16,-3 0 0-16,1-3-1 15,-3 0 0-15,-3 1 0 16,-4-3-1-16,-1 2-1 16,-4-3-1-16,0-1-2 0,-1-4-2 15,3-1-3-15,1-5-6 16,9-13-22-16,-11 19-35 15,11-19-9-15</inkml:trace>
  <inkml:trace contextRef="#ctx0" brushRef="#br0" timeOffset="195858.9863">14158 10759 253 0,'0'0'5'16,"0"0"6"-16,0 0 2 16,0 0 4-16,0 0 1 0,0 0 3 15,-10-8 0-15,10 8 1 16,0 0-3-16,0 0-6 16,0 5-2-16,3 6-4 0,-1 0-2 15,0 7-1-15,-2 1-1 16,0 6-2-16,0 0-1 15,0 2-2-15,-4-2-2 16,-2-3-6-16,-1 0-4 16,2-4-13-16,-2-1-19 0,-1-10-17 15,8-7-18-15</inkml:trace>
  <inkml:trace contextRef="#ctx0" brushRef="#br0" timeOffset="196096.156">14061 10922 260 0,'0'0'7'0,"0"0"1"15,0 0 4-15,0 4 3 16,0-4 2-16,0 0 2 16,10 9 2-16,-3-7 1 0,8-2-5 15,-3 0-3-15,9 0-4 16,-2 0-4-16,3-2-5 16,1-2-4-16,2 2-8 15,-3-8-13-15,3 1-33 0,5 6-20 16,-1-7-7-16</inkml:trace>
  <inkml:trace contextRef="#ctx0" brushRef="#br0" timeOffset="197865.1673">14861 10800 275 0,'0'0'6'0,"0"0"1"16,0 0 3-16,0 0 0 0,-12 7 3 16,12-7 0-16,-11 15 1 15,-1-2 0-15,3 3-2 16,-4 1-2-16,1 7-1 16,1 3-2-16,-2 1 0 15,2 4-1-15,2 3-1 0,3 0 0 16,2-1-1-16,1 1-1 15,3-6 0-15,3-4-3 16,3 0-4-16,7-8-3 16,-2-5-8-16,2-4-23 0,0-8-38 15,10-3-3-15</inkml:trace>
  <inkml:trace contextRef="#ctx0" brushRef="#br0" timeOffset="198601.6927">14995 10947 284 0,'0'0'6'0,"0"0"3"0,0 0 0 16,0 0 2-16,3 8 2 15,-3-8 0-15,3 9 1 16,-3 2 2-16,0-5-3 0,0 12-4 15,0-3 1-15,0 4-1 16,0 4 0-16,0 1 0 16,0 1-1-16,-3 2-1 15,3-2-2-15,0 0 0 16,0-3-2-16,0 0-1 0,0-5-1 16,0 0 0-16,0-8-1 15,0-9 1-15,0 12-1 16,0-12 0-16,0 0-1 0,0 0 1 15,-3-5-1-15,3-7 0 16,-2-1-1-16,-2-4 0 16,3-6 0-16,-2-3-1 15,-1-2 0-15,1-2 1 0,3 1 0 16,0-1 0-16,0 5-1 16,0 3 2-16,7 2-1 15,1 3 0-15,0 5 2 0,4 1-2 16,3 2 1-16,-4 4 0 15,2 0 1-15,3 2 0 16,-5 3 0-16,3 0-1 16,0 0 1-16,-1 5 0 15,-6 3 0-15,3 1 0 0,-8 5 0 16,1 0 0-16,-3 0 1 16,0 4-1-16,-5-1 0 15,-2-4-1-15,2 0 0 16,-3-1 0-16,8-12 0 0,-8 14-1 15,8-14 0-15,0 0 1 16,0 0 1-16,8 8 0 16,-8-8 0-16,15 0 1 15,-3 0 0-15,-1 0 0 0,-2 2 1 16,7 3 0-16,-7 2 0 16,-1 0 0-16,-4 4 0 15,1 1 1-15,-1 1-1 0,-4 1 0 16,-6-1-1-16,-1 2-2 15,-3-3-2-15,-5-2-1 16,0 0-6-16,-3-8-7 16,9 1-17-16,-7 5-27 15,16-8-17-15</inkml:trace>
  <inkml:trace contextRef="#ctx0" brushRef="#br0" timeOffset="199296.1855">15366 11145 319 0,'0'0'7'0,"0"0"2"16,0 0 3-16,0 0 3 15,0 0 2-15,0 0 2 16,0 0-1-16,0 0 0 15,0 0-5-15,-2 5-3 0,2-5-2 16,-11 10-3-16,11-10-1 16,-10 15-1-16,6-3 0 15,1 1-1-15,1-4 0 16,2 4 1-16,0-4-1 0,2 2-1 16,-2-11 0-16,12 12 0 15,-2-11 0-15,-2-1 0 16,4 0-1-16,0-4 0 0,-1-4 0 15,-4-1 0-15,3-2 0 16,-5 2 0-16,0-1 0 16,2 0 0-16,-7 10 0 15,5-12 0-15,-5 12 0 16,3-10 0-16,-3 10 0 0,0 0 0 16,0 0-1-16,0 0 1 15,0 0 0-15,0 0 0 16,7 10 0-16,-7 0 1 0,3 0-1 15,-3 5 1 1,0-1-1-16,0 4 0 0,0-3 1 16,-6 2-1-16,-1-2 0 15,-2 0 0-15,1 0-1 0,-2-3 0 16,0 0-1-16,1-4 0 16,0-1 0-16,9-7 0 15,-12 11-1-15,12-11 1 16,0 0 1-16,0 0 1 15,0 0 0-15,0 0 1 0,10 0 1 16,-10 0 0-16,20-11 0 16,-10 6 0-16,0-2-1 15,5-3 1-15,0 5-1 0,0-3-1 16,0 4-1-16,2-1-1 16,-2-1-3-16,1 4-5 15,3-3-5-15,-2 3-15 16,-3 2-40-16,2 0-12 15</inkml:trace>
  <inkml:trace contextRef="#ctx0" brushRef="#br0" timeOffset="200404.7478">15812 11151 277 0,'0'0'7'0,"0"0"5"15,0 0 1-15,0 0 3 0,0 0 0 16,-10 6 1-16,10-6 3 16,0 0-1-16,-11 6-7 15,11-6-5-15,0 0-3 0,-6 9-4 16,6-9-6-16,0 0-12 16,-7 10-26-16,7-10-30 15,0 0-7-15</inkml:trace>
  <inkml:trace contextRef="#ctx0" brushRef="#br0" timeOffset="207862.864">16425 11435 256 0,'0'0'7'16,"0"0"0"-16,0 0 4 0,0 0 0 16,0 0 3-16,0 0 2 15,0 0 0-15,3 7 2 16,-3-7-3-16,0 15-1 16,0-3-3-16,0 4 0 0,0-4-2 15,0 5-2-15,0 0-1 16,0-2-2-16,0 3-1 15,-3-1-3-15,3-5 0 0,0-1-1 16,0-11 0-16,-3 14 0 16,3-14 0-16,0 0 0 15,0 0-1-15,0-10 2 16,0 0-1-16,0-4 0 16,3-4 1-16,-3-5-1 0,3 1 0 15,-1-2 0-15,3-1 1 16,-3 3-1-16,5-1 1 0,-2 6 0 15,3 0 0-15,-3 4 0 16,5 3 0-16,0 5 1 16,-2 0-1-16,1 5 1 15,-1 0 0-15,-8 0 0 16,15 16-1-16,-10-2 1 0,0 1-1 16,-3 5 1-16,-2-3 0 15,0 5-1-15,0 1 0 16,-2 1-1-16,-3-1-1 15,-2 4-3-15,-2-4-2 0,0-3-3 16,2 1-6-16,-6-6-4 16,5 3 0-16,-1-8 2 15,1 0 0-15,8-10 5 16,-13 2 3-16,13-2 6 0,0 0 6 16,-4-10 7-16,4 10 1 15,2-18 1-15,3 9 1 16,-5 9-1-16,15-15-2 0,-5 10-1 15,0-3-1-15,3 6-3 16,-1-3-1-16,1 5-5 16,1 0-6-16,1 0-16 15,0 3-30-15,-2-3-17 16</inkml:trace>
  <inkml:trace contextRef="#ctx0" brushRef="#br0" timeOffset="209400.7493">16833 11284 246 0,'0'0'7'0,"0"0"2"16,0 0 1-16,0 0 2 0,0 0 0 16,0 0-1-16,0 0 0 15,0 0 2-15,0 0-6 16,0 0-3-16,0 0-1 0,0 0-1 15,0 0 1-15,0 0-1 16,7-5 0-16,-7 5 0 16,0 0 0-16,0 0-1 15,5-7-1-15,-5 7-1 16,0 0-4-16,-9 4-7 0,1 4-18 16,-5-3-31-16,3 2-10 15</inkml:trace>
  <inkml:trace contextRef="#ctx0" brushRef="#br0" timeOffset="210556.5841">17136 10949 272 0,'0'0'9'16,"0"0"2"-16,0 0 3 15,0 6-1-15,0-6 2 16,-3 14 0-16,1-4 1 0,0 7 2 16,-1 1-8-16,-3 3-3 15,3 5-1-15,2 6 0 16,-4 0 0-16,1 3 0 15,4-1-1-15,0-2-1 16,0 2 1-16,0-5-4 0,0-3 1 16,0-3 0-16,0-8-2 15,4-3 0-15,-4-12-1 16,0 0 0-16,0 0-1 16,0-7 1-16,0-8-1 0,0-7 1 15,0-3-1-15,2-10 0 16,2 3 1-16,-1-5 0 15,6 2 0-15,-7 3 0 16,4 0 1-16,0 0-2 0,-2 4 1 16,5 3-1-16,-2 6 0 15,0 2 1-15,3 0 0 16,1-1 0-16,-2 7 0 0,3 2 1 16,1-1 0-16,2 2 0 15,-2 3 0-15,-4 3 0 16,1 2 0-16,-10 0-1 15,11 12 0-15,-9 1 0 0,-4 7-1 16,-1 0 1-16,-7 2 0 16,0 5 0-16,-2-3 1 15,1-1-1-15,2-3 0 16,2-3 1-16,-2-4 1 0,9-4-1 16,0-9 0-16,0 7 0 15,0-7 0-15,9 6 0 16,-9-6 0-16,14 5 1 15,-3-3-1-15,-4 3 0 0,2 3 0 16,1-2 0-16,-2 6 0 16,-3-3 0-16,0 1 1 15,-3 2 0-15,-2 3-1 16,0-2 1-16,-5-1 0 0,-2 0-1 16,-3 3-1-16,0-4-2 15,-2 1-4-15,-3 0-8 16,3-4-21-16,3 6-28 0,2-11-12 15</inkml:trace>
  <inkml:trace contextRef="#ctx0" brushRef="#br0" timeOffset="211277.6087">17501 11301 317 0,'0'0'7'0,"0"0"2"0,0 0 2 15,0 0 1-15,0 0 3 16,7-8 1-16,-7 8-1 15,0 0 1-15,0-12-6 0,0 12-3 16,0 0-3-16,-9 0-1 16,9 0-1-16,-12 8-1 15,12-8 0-15,-11 17-1 16,6-5 0-16,3 0 0 16,2 1 1-16,0-1-1 0,2-2 0 15,5 1-1-15,-2-4-1 16,-5-7 0-16,13 14-1 15,-13-14 2-15,12 0-3 0,-12 0 1 16,13-4 0-16,-13 4 1 16,10-17 1-16,-5 5 2 15,-3-2 0-15,1 2 0 16,1-3 1-16,-4 3 1 16,4 2-1-16,-4 1 1 0,0 9-3 15,0 0 2-15,0 0-1 16,0 0-1-16,5 12 1 15,-5-1-1-15,4 7 1 16,-4-1 1-16,3 3 0 0,-1 3-1 16,-2-1 1-16,0-1 0 15,0 0-1-15,-5-1 0 16,1-3-1-16,-5 3 0 16,0-5-2-16,-1-1-1 0,-3-2-1 15,1-1 0-15,0-4 1 16,1-2-2-16,11-5 1 15,-11 6 0-15,11-6 2 0,0 0 1 16,0 0 1-16,0 0 0 16,0-11 1-16,0 11-1 15,4-12 1-15,3 2-2 16,2-1 0-16,0 2-3 0,-1-5-4 16,5 1-16-16,-4 6-40 15,1-10-12-15</inkml:trace>
  <inkml:trace contextRef="#ctx0" brushRef="#br0" timeOffset="212255.4437">17795 10831 285 0,'0'0'7'0,"0"0"5"15,0 0 2-15,7 4 3 0,-7-4 0 16,12 16 1-16,-4-2 2 16,2 1 0-16,-3 2-6 15,3 8-4-15,-2 2-2 0,2 5-1 16,-3 5-2-16,-2 6 0 15,0 3 0-15,-2 7-2 16,-3 4 0-16,0-2 0 16,-3 3-2-16,-7 2-1 0,-5-3-3 15,0-3-5-15,-4-4-12 16,-6 3-45-16,-3-17-16 0</inkml:trace>
  <inkml:trace contextRef="#ctx0" brushRef="#br0" timeOffset="213398.1478">5524 11142 257 0,'0'0'2'15,"0"0"1"-15,0 0-1 0,0 15-2 16,0-4-13-16,0 1-28 16,0 5-18-16</inkml:trace>
  <inkml:trace contextRef="#ctx0" brushRef="#br0" timeOffset="213692.3576">5486 11792 228 0,'0'0'1'16,"0"0"-1"-16,0 0-6 0,5 12-25 15,-5-12-24-15,3 13-4 16</inkml:trace>
  <inkml:trace contextRef="#ctx0" brushRef="#br0" timeOffset="213736.3883">5551 12293 308 0,'0'0'3'0,"-2"17"0"0,-3-2 1 0,2 6 0 0,-4 4-9 16,0 0-43-16,1 9-15 15</inkml:trace>
  <inkml:trace contextRef="#ctx0" brushRef="#br0" timeOffset="216185.8707">3498 2351 319 0,'0'0'7'0,"0"0"-1"16,0 0 1-16,-15 0 0 0,3 5 0 15,-6 12 1-15,-9 5 0 16,-3 16 0-16,0 6-4 16,-7 16-2-16,1-1 0 15,6 10-2-15,9 1 0 16,9-7 0-16,12-5 0 0,7-16 0 15,18-10 0-15,12-19 1 16,15-13 2-16,8-21-1 16,9-13 1-16,-2-12 0 0,-5-12 0 15,-2-6-1 1,-10-1-1-16,-18-5 0 0,-11 9-2 16,-16 1 0-16,-10 9-2 15,-18 8-1-15,-7 9-1 16,-9 15-8-16,1 11-19 0,0 8-38 15,11 10-5-15</inkml:trace>
  <inkml:trace contextRef="#ctx0" brushRef="#br0" timeOffset="216564.1386">4990 2380 414 0,'0'0'2'16,"0"0"0"-16,14-3 1 16,-14 3 0-16,11 8 1 15,-9 7 0-15,-4 11 0 16,-9 10 1-16,-6 15-1 0,-8 12-1 16,-2 9-2-16,-3 1 0 15,3 4-1-15,9-2 1 16,7-13-1-16,14-15 0 0,14-12 0 15,19-20 0-15,6-15 1 16,15-12 1-16,5-21 0 16,2-6 0-16,-6-13 0 15,-6-5-1-15,-12-8 0 16,-15 0 0-16,-20-1-1 16,-12 4-2-16,-23 8 1 0,-10 7-2 15,-5 12-3-15,-9 13-2 16,-1 19-5-16,0 9-10 0,3 13-41 15,10 23-14-15</inkml:trace>
  <inkml:trace contextRef="#ctx0" brushRef="#br0" timeOffset="217016.9591">4852 4434 395 0,'0'0'1'0,"0"0"1"16,-3 25 0-16,-1-1 0 0,-3 14 0 16,-4 8 2-16,-1 17-1 15,0 9 0-15,-2 1-1 16,6 5-1-16,3-9 0 0,5-7 0 16,5-17 0-16,9-13 0 15,10-18-1-15,6-14 2 16,3-22 0-16,0-10 1 15,-4-10 0-15,-4-15-2 0,-7-5 1 16,-11 0-1-16,-7 0-1 16,-9 8 0-16,-16 12-2 15,-5 12-2-15,-10 20-4 16,-7 12-3-16,-7 28-23 16,4 14-42-16,-16 16-3 0</inkml:trace>
  <inkml:trace contextRef="#ctx0" brushRef="#br0" timeOffset="217435.0138">3133 5943 429 0,'0'0'2'0,"-11"20"0"0,-1 7 0 15,-3 9-1-15,-2 17 2 16,-9 13-1-16,2 14 0 16,1 6-1-16,6 2-2 0,4-1 0 15,11-12-1-15,4-10 0 16,19-15 0-16,5-18 0 15,12-22 0-15,7-15 2 16,0-20 0-16,5-14 0 16,-8-13 1-16,-4-13 0 0,-15-1 0 15,-9-1 0-15,-14 4 1 16,-25 6-2-16,-15 12-2 16,-12 11 0-16,-13 12-3 0,-10 15-5 15,-1 10-16-15,-4 18-37 16,8 4-15-16</inkml:trace>
  <inkml:trace contextRef="#ctx0" brushRef="#br0" timeOffset="218045.6855">2307 4657 404 0,'0'0'3'15,"-5"-8"1"-15,-2 1 0 16,-3-5 2-16,-1 2-1 16,-5 3 0-16,-5 7 0 0,-1 10 1 15,3 16-3-15,-6 16-1 16,2 18-1-16,6 10-1 16,2 5-1-16,10 3 1 15,5-6-1-15,7-8 0 16,13-14 0-16,8-26 0 0,5-16-1 15,10-18 0-15,4-22-1 16,-4-20 1-16,-3-10-1 16,-8-15 0-16,-12-7 0 0,-14-3 0 15,-12 4 1-15,-18 6 1 16,-14 12 0-16,-9 13 0 16,-9 16-2-16,-5 20-4 15,-6 8-10-15,5 16-37 16,9 16-23-16,5 2-3 0</inkml:trace>
  <inkml:trace contextRef="#ctx0" brushRef="#br0" timeOffset="218443.0289">3564 4493 398 0,'0'0'1'16,"-1"11"1"-16,-4 1 1 15,-6 10 0-15,-3 6 1 16,-2 6 0-16,-3 8 1 0,-1 2-1 15,2 4 0-15,6-7-2 16,3-6 0-16,4-7-1 16,5-13 0-16,12-13-1 15,0-14-1-15,8-15 0 0,3-14-2 16,-4-5 1-16,-1-9-2 16,-9-3-1-16,-6-3-2 15,-9 4-2-15,-18 8 2 16,-16 7-3-16,-12 9-5 15,-15 6-14-15,-18 5-43 0,4 2-4 16</inkml:trace>
  <inkml:trace contextRef="#ctx0" brushRef="#br0" timeOffset="218848.0539">2180 2480 283 0,'0'0'4'16,"-5"-20"4"-16,3 7 2 0,-3-1 1 16,0-4 2-16,-5 3 0 15,-2 0 0-15,-6 7 1 16,-1 11-5-16,-2 26-2 15,-8 14-3-15,1 18-1 16,0 7-1-16,5 9-1 0,0 4 0 16,10-7-1-16,8-9 1 15,5-21-1-15,18-16 0 16,5-20 0-16,9-13-1 16,0-26 0-16,5-10 0 0,-5-9 1 15,-4-9-1-15,-11-4 0 16,-9 0 0-16,-8 2 0 15,-18 7 0-15,-9 7-1 0,-6 8-2 16,-4 14-9-16,-2 8-18 16,3 9-30-16,12 10-14 15</inkml:trace>
  <inkml:trace contextRef="#ctx0" brushRef="#br0" timeOffset="219255.4673">2492 2370 392 0,'0'0'1'0,"0"0"1"16,4 10 0-16,10-2 0 15,6 1 1-15,16 1-1 16,3 6 1-16,16-1-1 16,12-1 0-16,6 3-4 0,3-2-4 15,7 0-13-15,1 3-27 16,-12-5-27-16,0 1-5 16</inkml:trace>
  <inkml:trace contextRef="#ctx0" brushRef="#br0" timeOffset="219694.7798">4040 2824 330 0,'0'0'6'0,"0"0"1"16,0 0 2-16,0 0 1 15,0 0 2-15,12 0 2 16,9 1-1-16,8 16 1 0,9 10-6 16,11 4-1-16,8 15-2 15,11 2-2-15,-1 8-3 16,7 4-9-16,1-2-9 0,-1-6-30 15,8 0-28-15,-10-12-6 16</inkml:trace>
  <inkml:trace contextRef="#ctx0" brushRef="#br0" timeOffset="220015.6593">5057 3401 335 0,'0'0'-1'0,"-3"15"-3"0,1-1-3 15,-3 9-3-15,-3 7 1 16,-4 9-2-16,0 11 0 16,-4 9 0-16,-1 13 4 0,0 5 6 15,-9 7 6-15,2 11 6 16,-6 3 2-16,0 4 3 15,-6-1 4-15,5-2-1 0,-6-4 2 16,5-1-3-16,-1-12-5 16,6-10-2-16,4-11-5 15,4-11-5-15,4-10-6 16,5-11-8-16,-1-11-29 16,11-18-33-16,0 0-6 0</inkml:trace>
  <inkml:trace contextRef="#ctx0" brushRef="#br0" timeOffset="220303.8637">3642 4483 411 0,'0'0'3'0,"10"0"2"16,5 0 0-16,7 0 2 0,8 0 1 16,5 0 1-16,13 0 0 15,5 0 0-15,7 0-3 16,8 0-1-16,1 0-2 16,5-2-3-16,6-4-6 0,-2 2-5 15,1 1-11-15,-4 3-35 16,-8-2-27-16,-4 2-3 15</inkml:trace>
  <inkml:trace contextRef="#ctx0" brushRef="#br0" timeOffset="220662.9709">3455 6379 388 0,'-2'-13'4'16,"0"-4"1"-16,-3-13 1 0,0-10 1 15,0-11 0-15,-1-14 0 16,2-12 0-16,1-14 0 16,3-4-4-16,0-4-2 0,7-2 0 15,6-3-2-15,2 2-2 16,0 3-1-16,8 10-3 16,-6 5-4-16,4 15-10 15,-5 14-28-15,-6 13-28 16,0 12-5-16</inkml:trace>
  <inkml:trace contextRef="#ctx0" brushRef="#br0" timeOffset="221010.794">2325 4971 295 0,'0'0'5'0,"0"0"1"15,17 13 3-15,0-1 3 0,6 10 1 16,9 6 1-1,4 11 3-15,14 6 0 0,6 7-5 16,4 11-1-16,2 0-3 16,-2 14-1-16,-1 0-4 15,-1 6-4-15,-9-5-6 0,1 1-11 16,-13-4-27-16,-6-10-31 16,2-11-5-16</inkml:trace>
  <inkml:trace contextRef="#ctx0" brushRef="#br0" timeOffset="221430.9049">2269 4461 388 0,'0'0'4'0,"0"-7"2"16,0-8 1-16,-7-12 1 15,-2-8 0-15,-5-12 2 16,-2-16 0-16,-4-17 0 0,0-15-4 16,-2-12-1-16,-1-16-1 15,3-6-1-15,6-9-2 16,3-1 0-16,6 2-1 0,5 9 0 16,3 14 0-16,7 14-3 15,5 16-3-15,5 22-8 16,-3 12-19-16,1 26-45 15,2 14-3-15</inkml:trace>
  <inkml:trace contextRef="#ctx0" brushRef="#br0" timeOffset="221711.6495">2855 4578 439 0,'4'-11'1'0,"8"-8"0"16,13-16 0-16,8-10 0 16,13-18 0-16,7-17-1 0,14-19 0 15,8-15-1-15,5-7-2 16,-1-11 1-16,1-2-4 15,-5-7-1-15,4 3-6 16,-10 6-11-16,0 6-38 0,-3 17-13 16</inkml:trace>
  <inkml:trace contextRef="#ctx0" brushRef="#br0" timeOffset="224025.0683">7779 6121 193 0,'0'0'7'0,"0"0"0"0,0 0 5 0,0 0 2 16,0 0 2-16,12 15 1 16,-12 5 1-16,0 10 0 15,0 9-5-15,0 14-2 16,-10 7-3-16,-5 18-2 0,-2 6-2 15,-8 11-2-15,-7 1 0 16,0 8-1-16,-9 0 0 16,6 3 0-16,-4 4 0 15,2-9-1-15,-1-8 0 0,7-5-2 16,1-13-6-16,2-9-20 16,8 1-32-16,-3-21-13 15</inkml:trace>
  <inkml:trace contextRef="#ctx0" brushRef="#br0" timeOffset="224361.3079">6881 7315 316 0,'0'0'5'15,"0"0"-1"-15,0 0 1 16,0 8 2-16,0 4 1 15,5 13 1-15,6 6 2 0,-2 14-1 16,6 9-2-16,5 9 0 16,-3 12-1-16,2 3-1 15,0 4-1-15,-1 0 0 0,-4-5-1 16,0-1-1-16,-1-9 1 16,-3-1-2-16,8-15 0 15,-4-6 1-15,4-14 1 16,5-8 0-16,3-14-1 0,4-9 1 15,11-16-2-15,0-17-2 16,12-14-3-16,4-12-5 16,8-11-11-16,4-9-37 15,6-8-22-15,4-1-6 0</inkml:trace>
  <inkml:trace contextRef="#ctx0" brushRef="#br0" timeOffset="226897.7349">1897 1667 267 0,'0'0'3'16,"0"0"6"-16,1-11 4 16,-1 11-1-16,0 0-1 15,6-9 2-15,-6 9-1 0,0 0 2 16,16 17-3-16,-11 7-3 16,2 12-5-16,-2 6-2 15,-3 13 2-15,0 7 1 16,4 4-2-16,-1-9-1 0,0-7 0 15,2-14-1-15,-3-7 3 16,3-8 0-16,-5-13 0 16,-2-8 0-16,1-8 0 15,-1-16 0-15,0-11 0 0,0-10 0 16,0-8-2-16,0 22-2 16,0-6 0-16,4 1 0 15,1-7 0-15,2 3 1 16,-3 1-2-16,1 4 0 15,4-1-1-15,-3 7 3 0,4 5 0 16,1 9-1-16,-11 15 2 16,24-12 0-16,-1 19 0 15,-5 20 0-15,-4 28-1 16,-9 14-5-16,1 13-7 16,-10-5-21-16,-13-14-30 0,0 2-17 15</inkml:trace>
  <inkml:trace contextRef="#ctx0" brushRef="#br0" timeOffset="227229.9713">1845 2150 235 0,'0'0'6'15,"13"-5"2"-15,3-2 0 16,12-5 1-16,9-1-1 16,8-5-1-16,15-4-13 0,12 0-30 15,3-10-26-15</inkml:trace>
  <inkml:trace contextRef="#ctx0" brushRef="#br0" timeOffset="227642.2728">3379 1667 319 0,'0'0'0'0,"0"0"4"16,0 0 2-16,0 0 1 0,12 15 1 16,-10 3 1-16,3 6 1 15,1 11 1-15,-6 2 2 16,0 12-5-16,0-4-2 0,0-3-2 15,-2-5 0-15,-4-1 0 16,3-15 1-16,1-9-2 16,2-12-1-16,0-7 1 15,0-15 0-15,0-11-1 0,2-6 1 16,1-8-1-16,-3 21-3 16,6 0 0-16,-4-3 1 15,3-2-1 1,-3 4 0-16,3 0 0 0,2 3-1 15,0 0 0-15,4 4 1 16,-4 3 1-16,3 5-1 0,-2-2 0 16,4 6-1-1,-2 1 0-15,0 5-1 0,-10 2 2 16,19 2-1-16,-5 15 0 16,-5 5 0-16,-5 0-2 15,-4 1 0-15,0 0 1 0,0-7 1 16,0 2-2-16,6-6 0 15,2-3 1-15,4 4 1 16,3 5 1-16,-3-3-1 0,3 7 2 16,-7 7 0-16,-6 4 0 15,-4 9 0-15,-14 5-1 16,-6 5-3-16,-5-6-12 0,-8 7-38 16,3 1-18-16</inkml:trace>
  <inkml:trace contextRef="#ctx0" brushRef="#br0" timeOffset="228155.6295">5529 1881 389 0,'0'0'3'0,"3"-14"1"16,-3 14 2-16,2-15-1 15,-2 15 1-15,0 0-1 0,-18 3 0 16,-1 23 0-16,-8 13-3 15,-9 10-3-15,1 13 2 16,1 8 0-16,0 1 0 16,13-1 1-16,9-9 0 15,12-8 1-15,20-17 0 0,19-8 0 16,21-15-3-16,17-13-4 16,18 0-10-16,2-6-29 15,4 2-34-15,9 1-3 0</inkml:trace>
  <inkml:trace contextRef="#ctx0" brushRef="#br0" timeOffset="228801.0884">5431 5021 340 0,'0'0'5'0,"0"-10"2"16,0 10 4-16,0-15 2 15,0 15 2-15,-2-15-2 16,2 15 0-16,0-10 1 0,0 10-4 16,0 17-4-16,0 13-2 15,0 8-2-15,2 9 0 16,-2 7 0-16,0 8 0 15,0 0 1-15,0 0-1 0,0-5 1 16,0-12-1-16,0-8 0 16,0-10 0-16,3-11 1 15,-3-16-2-15,11-9 0 16,-4-15-1-16,0-14 0 0,6-9-1 16,-6-10 0-16,5-12 0 15,4 1 0-15,-4-3 1 16,6 4-2-16,-3 9 2 15,7 8 1-15,-2 8-2 0,5 13 1 16,1 15 0-16,-1 12-1 16,3 9 0-16,-3 20 0 15,-7 8 0-15,-4 10 1 16,-4 7-1-16,-8 11 1 0,-7 5-1 16,-11 7 0-16,-10-4-3 15,-8 6-4-15,-11-7-12 16,-7-15-54-16,0 6-6 0</inkml:trace>
  <inkml:trace contextRef="#ctx0" brushRef="#br0" timeOffset="229820.0539">3550 3909 326 0,'0'0'6'0,"2"-10"3"0,-2 10 2 16,8-18 2-16,-8 18 0 15,10-14 3-15,-10 14-2 16,18 0 2-16,-9 17-5 0,-2 8-4 16,-2 9-2-16,1 8-1 15,-1 5 0-15,-5 4-1 16,0-7-1-16,0-2 0 15,-2-10 0-15,-1-5 0 16,0-9 0-16,0-9 0 0,3-9 0 16,-5-14 0-16,3-9-1 15,0-8 0-15,-1-10 0 16,0-8-1-16,3-9-1 0,0-2 1 16,0-3-1-1,0 6 1-15,8 8 0 0,-3 2 0 16,6 11-1-16,-2 9 1 15,1 8 0-15,3 9-1 0,1 6 0 16,4 1 0-16,-1 3 1 16,3 4 0-16,-2 4-1 15,4 4 1-15,0-1 0 16,1 0 0-16,-2 2-1 16,-3-3-2-16,-2 4-3 15,-4-1-2-15,-5 7-2 0,-7 0-3 16,-3 2-2-16,-11 2-1 15,-4 5 1-15,0-5 1 0,2-5 2 16,-2 1 4-16,6-5 3 16,5-5 5-16,7-10 4 15,0 0 4-15,9 0 1 16,9-8 2-16,-2-1 0 0,10-3 0 16,-3-1-3-16,-2 1-1 15,-1 2-4-15,1 3-2 16,-9 2-4-16,-12 5-1 15,7 0-2-15,-7 0-2 0,-2 12-2 16,-3-2 0-16,-2-1 2 16,2 7 0-16,-2-4 3 15,1 1 2-15,3 3 2 16,1 0 2-16,2-1 1 16,0 2 1-16,2-1 1 0,3 0 0 15,1 2 0-15,4-6-1 16,-1-2-3-16,4-2-7 15,6-6-25-15,14 2-37 16,-8-4-6-16</inkml:trace>
  <inkml:trace contextRef="#ctx0" brushRef="#br0" timeOffset="230894.6999">3544 6832 301 0,'0'0'4'15,"0"0"1"-15,3 10 2 16,0 2 2-16,2 8-2 0,-2 5 1 16,-1 10 1-16,1 4-1 15,-3 3-1-15,0 5-2 16,0 1-1-16,0-4 0 16,0 1 1-16,-5-13-1 15,5-5 0-15,-3-4 0 0,3-9 1 16,0-14-2-16,0 0-1 15,0-14-1-15,-3-14-1 16,1-6 1-16,2-8-2 16,-6-8 0-16,5-3 0 0,-2 4 0 15,1 2 1-15,-3 5 0 16,3 10 1-16,-1 5-1 16,1 9 0-16,-1 5-1 0,0 4 0 15,3 9 0-15,0 0 0 16,-6-10-1-16,6 10 1 15,0 0 0-15,0 0 1 16,0 5 1-16,0 5 0 0,0 2 1 16,3 5 0-16,-3 4 1 15,3 6 1-15,0 4-1 16,0 1 1-16,-1 6-1 16,1-1 1-16,-1 1-1 0,-1-4 0 15,-1 0 1-15,4-1-1 16,-4-8-1-16,0-6 1 15,0-1-1-15,2-6 1 16,-2-12 0-16,0 0-1 0,0 0-1 16,0-10 0-16,0-10 0 15,3-7 1-15,-3-5-2 16,1-7 0-16,5-8 0 16,-1-6 0-16,3 2 0 0,1-2 0 15,4 2 0-15,2 1 1 16,5 5-2-16,2 7 1 15,0 7 0-15,1 4 0 16,4 10 0-16,-2 3-1 0,-1 10 0 16,-2 4-2-16,-3 3-2 15,-5 9-3-15,-3 8-8 16,-9 2-14-16,-2 2-28 16,0 8-21-16,-6 1-5 0</inkml:trace>
  <inkml:trace contextRef="#ctx0" brushRef="#br0" timeOffset="231024.7929">3712 7103 302 0,'0'0'6'16,"0"0"2"-16,12-4 3 0,1-3-1 15,1-3 1-15,9-5-1 16,5-7-2-16,5-3-6 16,5-10-34-16,-1-4-36 15,4-11-6-15</inkml:trace>
  <inkml:trace contextRef="#ctx0" brushRef="#br0" timeOffset="231702.6461">1842 5392 263 0,'0'0'7'0,"0"0"5"16,0 0 2-16,-12-7 1 15,12 7 3-15,-10-7-1 16,10 7 0-16,-13 0 3 0,13 0-9 15,-14 14-4-15,6 11-2 16,-4 5-1-16,5 5-2 16,-2 4-1-16,2 4 1 15,4-4 0-15,3-4-1 0,6-3 0 16,7-10 1-16,3-7-1 16,0-13 0-16,6-4 0 15,-2-13 0-15,5-4-1 16,-5-8 1-16,-3-3-1 15,1 2 0-15,-4-1 0 0,-3 4-1 16,-4 4 0-16,-1 7 1 16,-6 14-1-16,17-10 1 15,-17 10 0-15,16 10 0 0,-6 7 1 16,1 12 1-16,-2 2 1 16,1 6 1-16,-4 8 1 15,-2 6-1-15,1 2 0 0,-3 4-1 16,-2 2-3-16,0-8-5 15,0 7-16-15,6-9-57 16,-6-6-2-16</inkml:trace>
  <inkml:trace contextRef="#ctx0" brushRef="#br0" timeOffset="239024.3002">18105 9610 254 0,'0'0'5'15,"0"0"4"-15,0 0 3 16,0 0 1-16,0 0 2 0,3 4 1 16,-3-4-1-16,2 8 1 15,-2-8-2-15,0 22-3 16,0-8-2-16,0 9-1 16,3-1-1-16,-1 6 0 15,3-6 1-15,1 2 0 0,3-7-1 16,-3-4 1-16,11-10-2 15,0-3 1-15,9-10-2 16,5-13 0-16,6-7-1 16,4-3-1-16,3-8-2 0,3-6-1 15,-6 2-4-15,6-1-2 16,-10 6-5-16,-3 5-6 16,-9 8-16-16,0 12-30 0,-8 3-18 15</inkml:trace>
  <inkml:trace contextRef="#ctx0" brushRef="#br0" timeOffset="239627.9468">18493 10701 236 0,'0'0'7'0,"0"0"3"0,0 0 4 15,0 0 1-15,0 0 2 16,0 0 0-16,0 0 3 16,5 0-1-16,2 10-2 0,0 6-4 15,4 4-3-15,1 1-2 16,0 4 0-16,4 1 1 15,2-2-1-15,-2-4 2 16,9-8-3-16,5-10 1 16,3-8-1-16,8-20-2 0,9-12-4 15,8-5-8-15,-1-15-29 16,10-13-44-16,-1-4-3 16</inkml:trace>
  <inkml:trace contextRef="#ctx0" brushRef="#br0" timeOffset="249238.8618">5371 12495 271 0,'0'0'4'0,"12"-20"3"15,0 3 0-15,3-3 1 16,9-12 1-16,1-6-1 15,7 2 1-15,4-15-1 16,3 10-5-16,-4 2-4 0,2 1-5 16,-3 4-10-16,-1 3-22 15,-1 7-28-15,-9-2-5 16</inkml:trace>
  <inkml:trace contextRef="#ctx0" brushRef="#br0" timeOffset="250206.55">1911 10813 196 0,'0'0'7'16,"0"0"5"-16,-14 0 4 0,14 0 4 15,-7 5 3-15,7-5 3 16,0 0 2-16,-13 1 0 16,13-1-3-16,-5-9-5 15,3-3-3-15,-3-8-4 0,5-9-3 16,-5-9-4-16,3-9-1 15,2-7-2-15,0-8-2 16,7-3 0-16,0-1-1 16,3-1 0-16,3 4 0 0,3 10-1 15,5 8 0-15,-1 10 0 16,3 13 0-16,0 14 1 16,-3 8-1-16,3 8 0 15,-1 11 0-15,-2 6 1 0,-4 3 0 16,1 2 0-16,-4-1 0 15,-1-2 0-15,-5-3 1 16,6-3-1-16,-8-4 1 16,2-5 0-16,-2-2 0 0,-5-10 1 15,13 0 0-15,-8-12 0 16,2-10-1-16,-1-13 2 16,0-5-1-16,2-6 0 15,2-7-1-15,-4 4-1 0,3-3-3 16,-2 13-3-16,-4 6-5 15,4 8-11-15,-5 15-32 16,-2 10-27-16,0 0-5 0</inkml:trace>
  <inkml:trace contextRef="#ctx0" brushRef="#br0" timeOffset="251409.4054">2529 10178 239 0,'0'0'7'16,"0"0"4"-16,-3-4 3 16,3 4 3-16,-10-13 0 0,10 13 0 15,-10-10 0-15,10 10 0 16,-12-2-5-16,4 4-5 16,-2 8-3-16,3 10 0 15,0 0-2-15,1 10-1 0,0 4 2 16,5 3 0-16,1 4 0 15,1-5-1-15,7-1 1 16,3-7-1-16,0-4 1 16,5-9-1-16,-2-7 0 0,2-8 0 15,-2-8-1-15,2-9 0 16,-2-5-1-16,-4-9 1 16,-2-3-1-16,-5 0-1 15,-3-7 0-15,-5 4 0 16,-3 0-1-16,-7 2 1 0,0 11 1 15,-3 2-2-15,4 7 1 16,2 5-1-16,4 5 0 16,8 5 0-16,-13 0 0 0,13 0 0 15,0 15 1-15,0-15 1 16,13 10 1-16,-3-10 0 16,2 0 0-16,8-10 1 0,1-3 1 15,-2-5-1-15,3-1 0 16,-1-6 0-16,-2 1 0 15,-1 2 0-15,-3-1 0 16,-5 5-1-16,-3 4 0 16,-7 4 0-16,0 10-1 0,0 0 0 15,-10 15-1-15,0 9 0 16,3 6-1-16,-1 8 1 16,1 3 0-16,5 7 0 15,-1-4 0-15,3 1 1 16,3-11-1-16,4-5 1 0,3-9 1 15,3-9 0-15,-1-11 0 16,0-7 1-16,1-14-1 16,-5-8 1-16,3-8 0 0,-5-11 0 15,-3-3-1-15,1-9 1 16,-4-4-1-16,0-1 1 16,-4 0 1-16,1 2 0 15,-3 1 1-15,1 6-1 0,-1 10 1 16,2 6-1-16,0 13-1 15,1 4-1-15,-2 11 0 16,5 12-1-16,0 0-1 16,0 25 0-16,3 3 0 0,2 6 1 15,2 8 0-15,2 6 0 16,3 0 1-16,4 0 0 16,-2-6-1-16,4-8 1 15,0-1 0-15,0-13 0 0,-2-8 1 16,0-7-1-16,-4-5 1 15,2-10 0-15,-3-7-1 16,-1-5 1-16,-5-5 0 16,-1-1-1-16,-4-1-1 0,0-2 0 15,-2 7 0-15,-5 1-1 16,2 11 0-16,5 12-1 16,-12-10 1-16,12 10-1 15,-8 8 1-15,8 2 0 0,0-1 0 16,8 1 0-16,1-2 1 15,1-6 1-15,3-2-1 16,4-10 0-16,-2-7 1 16,5-5-1-16,-5-5 1 0,1-1-1 15,0-1 1-15,-4 2-1 16,-1 4 0-16,-1 8 1 16,-3 5-2-16,3 10 1 15,0 16 0-15,-3 11 0 0,0 9 0 16,-1 14-1-16,-1 4 1 15,0 14 0-15,-5-7 0 16,0 4-1-16,0-10 1 16,0-11 0-16,0-9 0 0,0-19 0 15,0-16 0-15,14-7 1 16,-1-22-1-16,4-13-2 16,6-16-6-16,2-11-39 15,0 3-32-15,0-4-3 0</inkml:trace>
  <inkml:trace contextRef="#ctx0" brushRef="#br0" timeOffset="272868.6544">9548 13275 10 0,'0'0'2'0,"0"0"3"15,0 0 2-15,0 0 1 0,0 0 2 16,0 0 2-16,0 0 2 16,0 0 1-16,0 0-1 15,0 0 0-15,0 0-2 0,0 0-1 16,0 0-2-16,0 0-1 16,0 0-2-16,0 0-1 15,0 0 0-15,0 0 0 16,0 0 1-16,0 0 1 0,8 0 1 15,-8 0 0-15,0 0 1 16,12 0 0-16,-12 0-4 16,13 3 2-16,-13-3-2 15,17 0 1-15,-9 0-1 0,2 2 1 16,0 1-2-16,2-1 1 16,0 0 0-16,-1 1 0 15,1 0 1-15,1 1 0 16,-1-1-1-16,0 2 2 0,-1-2-1 15,-2-2 0-15,3 2 0 16,-5-1 1-16,-7-2-2 16,13 0 1-16,-13 0-1 15,16 3 0-15,-16-3-1 16,9 0 1-16,-9 0-2 0,0 0 1 16,10 0-1-16,-10 0 1 15,0 0-4-15,11 0 3 16,-11 0-2-16,0 0 0 15,0 0 0-15,9 3 0 0,-9-3 0 16,0 0-2-16,10 0-1 16,-10 0-6-16,7-6-7 15,-7 6-25-15,13-14-31 0,-8 4-3 16</inkml:trace>
  <inkml:trace contextRef="#ctx0" brushRef="#br0" timeOffset="284934.3725">9604 12344 182 0,'0'0'6'16,"0"0"3"-16,0 0 3 0,-3-10 1 16,3 10 3-16,-3-9 0 15,3 9 1-15,0-11 1 16,0 11-4-16,0 0-2 16,3-4-1-16,-3 4-2 15,15 0 0-15,-5 2-1 0,2 0 1 16,3 1 1-16,2-1 0 15,1-2 0-15,2 0-2 16,2 0 0-16,3 0-1 0,-2-2-1 16,1 2-1-16,1-3-1 15,0 3-1-15,-2 0-1 16,-4 0-1-16,-1 0 0 16,-4 3-1-16,2-3-1 15,-7 2-3-15,-9-2-2 0,16 3-9 16,-16-3-23-16,0 0-36 15,0 0-5-15</inkml:trace>
  <inkml:trace contextRef="#ctx0" brushRef="#br0" timeOffset="285606.8516">11261 12540 221 0,'0'0'6'0,"0"0"2"16,0 0 3-16,0 0 2 0,0 0 2 15,0 0 3-15,0 7-1 16,13-2 2-16,-1-3-5 16,8 4-3-16,3-2-2 15,1 4-1-15,8-4-2 0,2 4-2 16,2-5 0-16,2 1-3 15,4 1 1-15,-7 0-3 16,1-2-1-16,0 4-7 16,-4-5-10-16,-2 2-25 15,7 2-27-15,-12 0-6 0</inkml:trace>
  <inkml:trace contextRef="#ctx0" brushRef="#br0" timeOffset="286289.3362">14324 12587 200 0,'0'0'5'0,"0"0"5"15,0 0 5-15,0 0 1 16,0 0 2-16,0 0 2 16,6-3 1-16,8 3 1 15,4 0-6-15,4 0-4 0,12 0-2 16,2 3-3-16,6-3-5 16,2 2-6-16,6-2-10 15,-2 0-26-15,9 0-29 0,-17 2-6 16</inkml:trace>
  <inkml:trace contextRef="#ctx0" brushRef="#br0" timeOffset="288552.2998">10946 13409 124 0,'0'0'7'16,"0"0"5"-16,-5-8 3 0,5 8 4 15,0 0 1-15,0 0 2 16,-5-10 1-16,5 10 0 15,0 0-6-15,0 0-4 16,0 0-4-16,0 0-2 16,5 3-2-16,-5-3 0 0,20 10-1 15,-10-3 1-15,2-2 0 16,3 3 0-16,2 1 1 16,1-4 1-16,0 4-1 15,-1-2 1-15,-2 1 0 0,4-6-1 16,-1 5 0-16,-6-4-2 15,3-3 0-15,0 5-2 16,-4-5 1-16,-2 2-2 0,1-2 0 16,-3 2 0-16,-7-2 0 15,15 0 0-15,-15 0-1 16,17 0 0-16,-17 0-1 16,13-4 1-16,-13 4-4 0,12-8-3 15,-12 8-12-15,13-9-27 16,-1 9-27-16,-12 0-6 15</inkml:trace>
  <inkml:trace contextRef="#ctx0" brushRef="#br0" timeOffset="290502.7312">12656 13451 88 0,'0'0'5'0,"0"0"4"16,0-9 5-16,0 9 1 0,0 0 4 16,0 0 2-16,-3-10 1 15,3 10-1-15,0 0-2 16,0 0-2-16,0 0-4 16,0 0-1-16,0 0 0 15,0 0-2-15,0 0 0 0,0 0-1 16,17 4 1-16,-7-4-2 15,4 0 0-15,0 0-3 16,2 0 1-16,0 0-1 0,4 0-1 16,0-4 2-16,0 1-2 15,3-2-1-15,-3 5 0 16,-1-6 2-16,-1 6-3 16,1-2 0-16,-7 2 0 15,1 0 0-15,-2-2-1 0,-5 2 0 16,-6 0 1-16,16 0-1 15,-16 0 0-15,0 0-1 16,10 0 1-16,-10 0-1 16,0 0-2-16,0 0-2 0,0 0-7 15,0 0-9-15,0 0-15 16,0 0-22-16,0 0-19 16</inkml:trace>
  <inkml:trace contextRef="#ctx0" brushRef="#br0" timeOffset="291582.5004">14196 13600 181 0,'0'0'7'0,"0"0"3"15,0 0 4-15,0 0 3 16,0 0 1-16,0 0 3 16,0 0 0-16,0 0 1 15,0 0-3-15,0 0-5 16,6 2-2-16,-6-2 0 15,20 5-3-15,-8-5 2 0,6 2-3 16,2-2 0-16,0 0-2 16,2 0 1-16,3 0-1 15,0-2-1-15,-1 2 0 0,1-5 0 16,-1 3-2-16,2-1-1 16,-3 3 1-16,-2-2-1 15,-1 0 0-15,-1-4-1 0,-8 6-2 16,2-2-1-16,-13 2-6 15,10-7-7-15,-10 7-29 16,20-7-34-16,-20 7-4 16</inkml:trace>
  <inkml:trace contextRef="#ctx0" brushRef="#br0" timeOffset="300375.8435">9342 14320 73 0,'0'0'4'0,"0"0"2"0,0 0 5 16,0 0 2-16,0 0 3 15,0 0 2-15,0 0 2 0,0 0 0 16,0 0-1-16,0 0-3 15,0 0-1-15,0 0-2 16,0 0-2-16,0 0 0 16,0 0 0-16,0 0-1 0,0 0 1 15,7 3-2 1,4 0 0-16,-1-1 2 0,3-2-1 16,1 2-1-16,4 1-1 15,-1-1 0-15,3 1 0 16,-1-1-1-16,-1 1 1 0,5-1-1 15,-8-2-1-15,4 2-1 16,-4 1 0-16,0-3 0 16,-4 0-1-16,0 0-1 15,-11 0 0-15,13 0-1 0,-13 0 0 16,7 0-1-16,-7 0-1 16,0 0 1-16,0 0-1 15,0 0 0-15,0 0 0 16,0 0 0-16,0 0-1 0,0 0-2 15,0 0 0-15,10-3-3 16,-10 3-3-16,10-12-4 16,0 3-8-16,-2-1-11 15,6-5-19-15,4 3-24 0,4-8-4 16</inkml:trace>
  <inkml:trace contextRef="#ctx0" brushRef="#br0" timeOffset="301691.486">10985 14447 104 0,'0'0'6'0,"0"0"1"16,0 0 5-16,0 0 2 0,0 0 2 15,0 0 3-15,0 0 3 16,0 0 0-16,0 0-3 15,0 0-2-15,0 0-2 16,0 0 0-16,0 0-2 0,0 0-2 16,0 0 0-16,0 0-1 15,0 0-2-15,0 0 0 16,0 0-1-16,0 0-1 0,0 0 0 16,0 0-2-16,0 0 0 15,0 0-1-15,0 0 1 16,0 0-2-16,0 0 0 15,0 0-1-15,6 0 1 0,-6 0 0 16,12 3-1-16,0 1 1 16,1 1 0-16,2 5 0 15,0-5 1-15,4 3 1 16,-2-3-1-16,3 3 2 16,-2-3-1-16,2-4 1 0,1 2 0 15,-5-3 0-15,2 3 0 16,-1-3-1-16,-4 0-1 15,-1 0 0-15,-5 0 0 16,-7 0-2-16,13 0 1 0,-13 0-1 16,0 0 0-16,0 0-1 15,0 0 1-15,0 0-1 16,0 0 0-16,0 0-1 16,0 0-1-16,0 0-2 0,0 0-3 15,3-7-4-15,-3 7-6 16,-3-13-10-16,3 13-27 15,0-16-26-15,0 7-3 0</inkml:trace>
  <inkml:trace contextRef="#ctx0" brushRef="#br1" timeOffset="312725.4029">11368 11710 67 0,'0'0'2'0,"0"0"3"16,-15 2 2-16,15-2 2 0,0 0 5 15,0 0 2-15,-10 5 1 16,10-5 2-16,0 0-1 16,0 10 0-16,0-10-4 15,0 0 0-15,0 0-2 16,0 10-2-16,0-10-1 0,0 0-1 16,0 0 1-16,-2 10-2 15,2-10 0-15,0 0-1 16,-6 9-1-16,6-9-1 0,-6 11-1 15,6-11-1-15,-6 12 0 16,6-12 1-16,0 0 1 16,-9 10 2-16,9-10 2 15,0 0 0-15,0 0 1 0,0 0 0 16,0 0 1-16,2 11 0 16,-2-11-1-16,0 0 0 15,0 0-2-15,0 0 0 0,11 1-1 16,-11-1-1-16,0 0 0 15,0 0-1-15,0 0 0 16,8 0 0-16,-8 0-1 16,11 0 1-16,-11 0-2 0,13 0 1 15,-4 0 1-15,1 0 0 16,3 3 0-16,-3-1 1 16,2 1-1-16,0 0 0 15,3-1 0-15,-2-2 0 16,-1 0-1-16,1 0-1 0,-1 0 1 15,0-2-1-15,1-1 0 16,-1 0-1-16,1 1 0 16,-1-1 0-16,-2-1 0 0,3 1 0 15,-1 3 0-15,1 0 0 16,-1 0 0 0,0 0 0-16,0 0 1 0,6 0-1 15,-3 0 0-15,-3 0 1 16,3 0-1-16,0 0 0 0,-2 0 1 15,-1 0-1-15,0 0 0 16,-1 0 1-16,-2 0-2 16,-9 0 0-16,18 0 0 15,-18 0 0-15,15 0 0 0,-15 0 0 16,15 0 0-16,-5 0 0 16,-10 0 0-16,15-2 0 15,-5 2 0-15,-10 0 0 16,12 0 0-16,-12 0 0 0,10 0 0 15,-10 0 0-15,0 0 0 16,0 0-5-16,0 0-11 16,0 0-33-16,0 0-37 15,8-10 0-15</inkml:trace>
  <inkml:trace contextRef="#ctx0" brushRef="#br1" timeOffset="313850.2118">14324 11930 90 0,'0'0'8'0,"0"0"9"16,0 0 2-16,0 0 5 15,0 0 3-15,0 0 2 16,0 0 2-16,0 0 3 0,0 0-7 16,0 0-3-16,0 0-3 15,0 0-2-15,0 0-1 0,0 0-2 16,0 0-2-16,8 0-1 15,-8 0-3-15,12-2-1 16,-12 2-2-16,12-5-1 16,-1 0-1-16,-2 3 0 0,3-4-1 15,1 4 0-15,4-1 0 16,-1 3-1-16,1-1 1 16,3 1-1-16,-2 0 0 15,0 0-1-15,1 0 1 16,1 1 0-16,-3-1-1 15,0 0 1-15,-5 0-3 16,1 3 0-16,2-3 0 0,-2 0 0 16,-1 5 0-16,-2-2 0 0,3-1 0 15,-4 1 0 1,1 1 0-16,-2-1 0 0,-8-3 0 16,13 9 0-16,-13-9 0 15,13 3 0-15,-13-3 0 0,0 0 0 16,11 4 0-16,-11-4 0 15,0 0-2-15,0 0-11 16,0 0-9-16,0 0-32 16,-7 6-31-16,7-6-3 0</inkml:trace>
  <inkml:trace contextRef="#ctx0" brushRef="#br1" timeOffset="314903.2829">11063 12801 111 0,'0'0'6'0,"0"0"6"15,0-14 3-15,0 14 7 16,0-15 5-16,0 15 3 0,-3-17 2 15,3 8 2-15,0 9-4 16,-2-8-5-16,2 8-3 16,0 0-4-16,0 0-5 0,0 0-3 15,0 0-3-15,0 0 0 16,0 0-2-16,0 0 0 16,7 0 2-1,-7 0-2-15,15 5 1 16,-5-2 0-16,2-1-1 0,4 3-1 0,-2 0 1 15,-2-1-1-15,8 2-1 16,-4 1 1-16,1-2-2 16,3 2 1-16,2-2 0 0,-2 0-1 15,2 2 1-15,6-2-1 16,-6-2 0-16,2 0 0 16,1-3-1-16,-2 0 0 15,-3 0 0-15,0 0 0 16,-3 0-1-16,-1 0 0 0,-7 0 0 15,1-3 0-15,-10 3 0 16,15 0 0-16,-15 0-1 16,10 0 1-16,-10 0-1 0,0 0-2 15,0 0 0-15,10 0-3 16,-10 0-5-16,0 0-8 16,8-8-26-16,-8 8-38 15,0 0-2-15</inkml:trace>
  <inkml:trace contextRef="#ctx0" brushRef="#br1" timeOffset="315953.0506">14103 13033 93 0,'0'0'9'16,"0"0"9"-16,0 0 4 15,0 0 5-15,7 2 4 16,-7-2 2-16,13 0 3 15,-13 0 1-15,12 0-6 0,-5 0-5 16,4 0-2-16,-4-2-6 16,3-2-2-16,3 1-2 15,0 0-2-15,6-3-1 0,0 1-3 16,2 1-1-16,0-2-1 16,8 4-1-16,-2 2-1 15,3-3-1-15,-6 3 0 16,3 0-1-16,-3 3 1 0,2 5-1 15,-3-4 0-15,-2 1 0 16,-2 1 0-16,-5-3 0 16,1 0 0-16,-5 1-2 0,1-2 0 15,-11-2 0-15,11 0 0 16,-11 0 0-16,10 0 0 16,-10 0 0-16,0 0 0 0,0 0 0 15,0 0 0-15,0 0 0 16,0 0-4-16,0 0-11 15,0 0-15-15,11 3-54 16,-11-3-2-16</inkml:trace>
  <inkml:trace contextRef="#ctx0" brushRef="#br1" timeOffset="317103.8466">11033 13644 141 0,'0'0'7'0,"0"0"6"0,0 0 2 16,0 0 2-16,0 0 3 16,-10-4 1-16,10 4 2 15,0 0 1-15,0 0-6 16,0 0-5-16,0 0 0 0,0 0-3 16,0 0-1-16,0 0-1 15,0 0-1-15,0 0-1 16,0 0 2-16,0 0-2 15,0 0 2-15,0 4-2 0,0-4 1 16,5 2 0 0,-5-2 0-16,12 6 0 0,-5-3 0 15,4-3-1-15,1 0-1 16,1 0-1-16,4 0 0 16,1 0-1-16,-4 0-1 0,6 0 0 15,1 2-1-15,-2 3 1 16,1 0-1-16,-1 0 1 15,-1-1 0-15,2 4 1 16,-3-3-1-16,1 0 1 0,-4 0-1 16,-1-3 1-16,-1 1-1 15,0-1 0-15,-2 1 0 0,1-3-1 16,-11 0 1-16,15 0-1 16,-15 0-1-16,7 0 1 15,-7 0-1-15,0 0 0 16,0 0 0-16,0 0 0 15,0 0-1-15,10 5-2 0,-10-5-2 16,0 0-5-16,0 0-6 16,11 0-29-16,-2 0-37 15,-9 0-2-15</inkml:trace>
  <inkml:trace contextRef="#ctx0" brushRef="#br1" timeOffset="318071.9935">13985 13857 129 0,'0'0'6'0,"0"0"5"0,0 0 4 15,-10 0 3-15,10 0 6 16,-12-3 2-16,12 3 3 15,-12-3 1-15,12 3-2 16,-12-4-4-16,12 4-3 0,-10-7-2 16,10 7-4-16,0 0-3 15,0 0-2-15,0 0-1 16,0 0-1-16,4-10-2 16,-4 10 0-16,18-8 0 15,-2 7 0-15,-2-7 0 0,9 5-1 16,-1-2 0-16,2 0-1 15,4 3-1-15,-3-3 1 16,2 0-2-16,-2 3 1 0,0-1-1 16,-1 0 0-16,-3 2 0 15,0-2-1-15,-3 1 0 16,2-1 0-16,-2 3 0 16,-4 0-1-16,2 0 0 0,-2 0 0 15,-2 0-1-15,-1 0-3 16,-11 0-4-16,17 0-9 15,-17 0-28-15,0 0-39 16,0 0-2-16</inkml:trace>
  <inkml:trace contextRef="#ctx0" brushRef="#br1" timeOffset="333936.5711">8878 9002 91 0,'0'0'5'0,"0"0"1"0,0 0 3 16,0 0 2-16,-3-9 0 16,3 9 2-16,0 0 0 15,0 0 6-15,0 0-3 0,0 0 1 16,0 0-1-16,0 0 0 16,10 0 1-16,-10 0 1 15,0 0-3-15,13 1-1 16,-13-1-3-16,12 8 1 0,-12-8-2 15,14 10-2-15,-3-8 0 16,-1 6 1-16,5-3-2 16,-3-3 0-16,1 1 0 15,4-1 0-15,1 0-2 0,-2-2 1 16,0 0-2-16,1 3 0 16,-2-3-1-16,0 2 0 15,-2 1-1-15,-4 0 0 16,-2 1-1-16,-7-4 1 0,16 8 0 15,-16-8 0-15,9 8-1 16,-9-8 1-16,10 4-1 16,-10-4 1-16,0 0-1 15,13 6 1-15,-13-6-2 0,0 0 0 16,0 0 0-16,0 0 0 16,0 0-2-16,7 0-1 15,-7 0-3-15,0 0-3 16,0 0-5-16,10 0-17 0,-10 0-32 15,13 5-14-15</inkml:trace>
  <inkml:trace contextRef="#ctx0" brushRef="#br1" timeOffset="334685.1026">9809 9059 152 0,'0'0'6'16,"0"0"3"-16,0-15 4 0,0 15 4 16,0-10 1-16,0 10 2 15,0-10 2-15,0 10 0 16,0 0-4-16,10-7-4 0,-10 7-2 15,13-3-3-15,-13 3-2 16,10 0 0-16,-10 0-1 16,17 0 0-16,-4 3 1 15,-3-3 0-15,4 2 0 0,-1-2 1 16,4 3 0-16,6-3 0 16,-3 0-1-16,7 0 0 15,1 0-1-15,-2 0 0 16,8 0-2-16,-5 0 1 0,4 0-2 15,-6 2 0-15,0-2-1 16,-2 3 0-16,-3-1 1 16,-4 1-2-16,-6-1 1 15,1 0 0-15,-2 3-2 0,0-2 1 16,-11-3 0-16,13 7-1 16,-13-7-1-16,0 0-1 15,0 0-3-15,6 10-4 16,-6-10-8-16,0 0-30 0,0 0-30 15,-1 10-4-15</inkml:trace>
  <inkml:trace contextRef="#ctx0" brushRef="#br1" timeOffset="335686.8152">12318 9305 133 0,'0'0'4'0,"0"0"6"16,0 0 5-1,0 0 3-15,0 0 5 0,0 0 2 0,0 0 1 16,0 0 2-16,0 0-4 16,0 0-3-16,0 0-5 15,0 0-2-15,-3-11-1 0,3 11-2 16,0 0-1-16,0-7-2 15,0 7 0-15,0 0-2 16,8-9 1-16,-8 9-2 16,17-6 0-16,-2 1-1 15,3 2 0-15,2-1-1 16,2 1 2-16,0 1-1 0,3 2 0 16,0 0-1-16,3 0 0 15,-7 0 0-15,4 0 0 16,-2 0-1-16,0 0-1 0,-2 0 1 15,-3 2 0-15,0 1-1 16,-6-3 0-16,0 1 0 16,-1 2 0-16,-11-3-1 15,11 3 1-15,-11-3-1 0,0 0 0 16,11 5-1-16,-11-5-1 16,0 0-1-16,0 0-1 15,0 0-4-15,5 7-4 16,-5-7-8-16,0 0-23 0,19 13-35 15,-19-13-4-15</inkml:trace>
  <inkml:trace contextRef="#ctx0" brushRef="#br1" timeOffset="336269.2929">12999 9364 249 0,'0'0'6'16,"0"0"5"-16,0 0 2 15,0 0 3-15,0 0 1 16,0 0 2-16,0 0 1 0,8 0 1 15,-8 0-4-15,14-3-4 16,-1 3-2-16,2 0-1 16,2 0-2-16,8 0 0 15,0 0-1-15,5 0 0 16,0 0-1-16,5 0 0 0,-4 0 0 16,2 0-1-16,-3 0-1 15,0 0-1-15,0 0 0 16,-3-2-1-16,-7 2 0 15,1-3-1-15,-1 3 0 0,-4-3-1 16,-2 3 1-16,-1-2-1 16,-3 0-1-16,-10 2 1 15,15-5-3-15,-15 5-1 16,0 0-4-16,0 0-5 0,8-3-13 16,-8 3-38-16,0 0-18 15</inkml:trace>
  <inkml:trace contextRef="#ctx0" brushRef="#br1" timeOffset="337251.0342">16040 9433 173 0,'0'0'8'0,"0"0"5"0,0 0 5 16,0 0 4-16,0 0 3 15,-13 0 4-15,13 0 1 16,0 0 3-16,0 0-5 0,0 0-4 16,0 0-4-16,0 0-3 15,0 0-3-15,0 0-2 16,5-2-3-16,6 2-1 0,2 2-1 15,4 3-2-15,5-5-1 16,-1 5 1-16,6-5-2 16,1 2 1-16,2-2-4 15,-3 3 0-15,6-3 0 16,-4 0 0-16,1 0 0 0,0 0 0 16,-6 0 0-16,2 0 0 15,-7 0 0-15,-3 0 0 16,-7 0 0-16,4 0 0 15,-13 0 0-15,0 0 0 0,0 0 0 16,0 0-3-16,0 0-2 16,0 0-4-16,0 0-4 15,8 0-9-15,-8 0-25 16,0 0-36-16,0 0-2 0</inkml:trace>
  <inkml:trace contextRef="#ctx0" brushRef="#br1" timeOffset="337763.335">16718 9399 255 0,'0'0'5'15,"0"0"3"-15,-7 0 2 16,7 0 1-16,-16 4 2 0,6 4 1 16,1-1 2-16,-4 1 1 15,1 4-4-15,2-2 0 16,2-1 0-16,3 2-1 0,2-2-1 16,3-9 1-16,6 16-1 15,4-11-1-15,7 0 0 16,3-5-1-16,8 0-2 15,4 0-1-15,3 0-1 0,2-3-2 16,3 1-1-16,-5 2 0 16,-3 0-2-16,-2 0-1 15,-2 0-4-15,-12 5-3 16,-3 5-9-16,-13-4-19 0,-5 10-45 16,-3 3-2-16</inkml:trace>
  <inkml:trace contextRef="#ctx0" brushRef="#br1" timeOffset="339034.1983">8074 10201 187 0,'0'0'9'0,"0"0"5"15,0 0 6-15,0 0 2 16,0 0 3-16,0 0 1 0,-3 7 2 16,3-7 0-16,0 0-6 15,0 0-4-15,0 0-5 16,0 0-3-16,-4 11-2 15,4-11 0-15,7 5-3 0,-7-5 0 16,16 7 0-16,-7-2 0 16,7-1-2-16,-2 2 0 15,6-1 0-15,-3 2-2 16,3-2 1-16,3 0-1 0,1 0-1 16,2 0 1-16,-3-2 0 15,7-2-1-15,-4-1 1 16,4 0-1-16,-5 0 1 15,-3 0 0-15,0 0-1 0,-4 0 1 16,0-1-1-16,-6-2 1 16,-5 3-1-16,-7 0 0 15,12-5 0-15,-12 5 0 16,0 0-3-16,10-10-3 0,-10 10-7 16,5-7-9-16,-5 7-33 15,13-10-26-15,-13 10-6 16</inkml:trace>
  <inkml:trace contextRef="#ctx0" brushRef="#br1" timeOffset="339785.1865">8940 10287 146 0,'0'0'8'0,"0"0"3"16,0 0 6-16,0 0 4 0,0 0 3 16,0 0 2-16,12 3 1 15,-12-3 0-15,20 10-5 16,-8-8-3-16,3 3-2 16,6-5-4-16,-2 0-2 0,8 0-2 15,1-2-1-15,-1-6-1 16,3 1 0-16,5-2-2 15,-5-2-1-15,4-1-1 16,-4 2 0-16,0 2 0 16,-5 2-3-16,0 0 0 0,-8 6-2 15,-2 0 0-15,-8 0-2 16,-7 0-2-16,13 3-3 16,-13-3-5-16,0 9-12 0,0-9-30 15,8 16-21-15,-8-16-6 16</inkml:trace>
  <inkml:trace contextRef="#ctx0" brushRef="#br1" timeOffset="340974.5071">12102 10657 84 0,'0'0'9'0,"0"0"8"15,0-10 4-15,0 10 6 16,0-12 4-16,0 12 2 16,0-16 1-16,0 9 2 0,0 7-9 15,0-13-5-15,0 13-6 16,0 0-2-16,0 0-2 15,0 0-3-15,9 0 0 16,-9 0-2-16,13 8 0 0,-3-1 1 16,4 4 1-16,2-4-1 15,4 0 0-15,3 1-1 16,-2-6-1-16,4 1-1 16,3-3-1-16,-3 0 0 15,2 0-2-15,-2-3-1 0,-3 3-1 16,-3 0-2-16,1 0-1 15,-2 3-2-15,-2 5-3 16,-7-1-5-16,7 0-6 0,-7 1-15 16,3-8-31-16,6 2-17 15</inkml:trace>
  <inkml:trace contextRef="#ctx0" brushRef="#br1" timeOffset="341479.3885">12803 10602 257 0,'0'0'7'16,"0"0"3"-16,0 0 3 0,0 0 2 15,0 0 1-15,0 0 3 16,7 0 0-16,-7 0 3 15,18-3-6-15,-9 3-3 16,9 0-1-16,0 0-3 16,1 0 1-16,6 3-3 0,-1 0-1 15,9-1 1-15,-3 3-2 16,7-3 0-16,-4 3-1 16,6-1-1-16,-1-1 0 15,-1 0-1-15,-3 3-1 0,-1-2-2 16,-3 1-2-16,0 0-4 15,-8 1-4-15,1 3-13 16,-6 1-35-16,1-2-21 0,-4-4-6 16</inkml:trace>
  <inkml:trace contextRef="#ctx0" brushRef="#br1" timeOffset="343710.0185">17079 10774 113 0,'0'0'5'15,"0"0"6"-15,0 0 6 0,0 0 3 16,0 0 7-16,0 0 4 16,0 0 3-16,7 4 3 15,-7-4-5-15,10 5-4 16,1-2-2-16,2-1-3 16,3 0-5-16,2 1-4 0,3-3-2 15,2 3-3-15,2-3-1 16,0 0-1-16,-3 0-1 15,0 0-1-15,3 0-1 16,-4 0-1-16,-5 2 0 0,2 0-1 16,-3 1 0-16,0 1-1 15,-3-1-1-15,1 2 0 16,-6-1 0-16,3 2 0 0,-10-6 0 16,18 10-1-16,-18-10 0 15,14 5-2-15,-14-5 0 16,13 5-3-16,-13-5-3 15,10 3-5-15,-10-3-5 16,0 0-17-16,0 0-37 0,0 0-9 16</inkml:trace>
  <inkml:trace contextRef="#ctx0" brushRef="#br0" timeOffset="353503.6964">11410 10074 219 0,'0'0'6'16,"0"0"2"-16,0 0 3 0,0 0 2 16,0 0 2-16,0 0 2 15,0-9 1-15,0 9-1 16,0 0-5-16,0 0-3 15,0 0-1-15,0 0-3 0,-2 14-1 16,2 1-1-16,0 6-2 16,-3 0 2-16,3 9-1 15,-2 2 0-15,2 1-1 0,-2-1 1 16,2-2 0-16,-3 0-1 16,3-10 1-16,-3-1 2 15,3-7-3-15,0-12 1 16,0 0-1-16,0-7 0 0,3-10 0 15,0-5 0-15,-1-9-1 16,3 2-1-16,0-5 2 16,1-2 0-16,-2 2 0 15,1 5 0-15,0-5 1 16,2 7 0-16,-1 3 0 0,1 2 0 16,-2 5 0-16,5 3-1 15,0 2 1-15,-3 5-1 16,3 2 0-16,0 5 0 0,-10 0 0 15,15 5 0-15,-10 5-1 16,-3 2 0-16,3 6 1 16,-5-1-1-16,0 3 0 0,0 2 1 15,0 1-1-15,-5 1 0 16,-2-1 0-16,2-4-1 16,-5 1 0-16,0-2 0 15,0-3-1-15,3-6 1 16,7-9-1-16,-18 8 1 0,18-8 0 15,-7-5 0-15,5-2 1 16,2-7 1-16,2 2-1 16,3 3 1-16,2-4 0 15,4 3 0-15,-2 3 0 0,6 2 0 16,0 5 0-16,0 0 0 16,0 3-1-16,0 1 1 15,1 4 0-15,2-1-1 16,-2-2 1-16,-2 0 0 0,1-5 1 15,0 0-1-15,-3 0 0 16,-2-3 1-16,0-2-1 16,0-2 0-16,-10 7 0 15,13-12 0-15,-13 12-1 0,7-12 0 16,-7 12 0-16,0 0-1 16,0 0 1-16,0 0-2 15,0 0 1-15,-7 12 0 0,2 0-1 16,3-2 1-16,-4 2 0 15,6-1 2-15,0-1-1 16,0-10 2-16,10 10 0 16,0-10 0-16,3-3 1 15,1-8 0-15,4 2 0 0,-1-3-1 16,1-3-1-16,-3 0 1 16,0 0-2-16,0 3 0 15,-5 2 0-15,-1 3 1 16,-9 7-2-16,11-11 1 0,-11 11 0 15,0 0 0-15,0 0-2 16,-6 8 1-16,-1 2-1 16,-5 0 1-16,1 2-1 15,2 5 1-15,-1 0 1 0,0-2-1 16,5 0 0-16,2-2 1 16,3-3 0-16,0-10 0 15,5 12 1-15,6-12 1 0,-2 0 0 16,3-7 0-16,6-3 0 15,-6-2 0-15,4-6 1 16,-2 0-1-16,-2-1-1 16,1-1 1-16,-3 0-1 0,-3-2 1 15,1 2-1-15,-3 3 0 16,-5 0 0-16,2 2 0 16,-2 5-1-16,0 3-1 15,0 7 1-15,0 0-1 16,0 0 0-16,-5 9 0 15,5 9 0-15,0 1-1 0,3 3 2 16,-1 3-1-16,6 1-2 16,2-7 0-16,2-4-4 15,1-5-4-15,4-8-11 0,1-2-25 16,-1-12-17-16,5-3-15 16</inkml:trace>
  <inkml:trace contextRef="#ctx0" brushRef="#br0" timeOffset="358213.7162">16169 10955 135 0,'0'0'7'0,"0"0"5"15,-5-11 1-15,5 11 6 16,0 0 0-16,0 0 4 15,-5-13 0-15,5 13 0 0,0 0-5 16,0 0-4-16,0 0-3 16,0 0 0-16,0 13-4 15,0 0 1-15,0 6-1 16,0 1 0-16,0 7 1 0,0 1 0 16,0 9-1-16,0-6 0 15,2 5-2-15,1-6-1 16,-1-1-1-16,1-1 0 15,-3-9-1-15,0-1-1 0,2-5 0 16,-2-4 1-16,0-9 0 16,0 0 0-16,0 0-1 15,0 0 0-15,2-12 1 0,-2-5-1 16,0 0-1-16,0-2 0 16,0 0-1-16,-2-6 1 15,0 1 0-15,-1 3 0 16,3-1-1-16,-2 0 1 0,2-1 0 15,0 2 0-15,0 0-1 16,0 1 0-16,0-2 1 16,2 5-1-16,1-2 0 15,4 3 0-15,-1 1 1 16,1 3 0-16,0 2 0 0,-7 10 0 16,14-13 0-16,-14 13 0 15,16-2 0-15,-6 2 0 16,-10 0 0-16,17 2 0 15,-17-2 0-15,15 13 0 16,-15-13 1-16,15 17-1 0,-10-6 0 16,0 1 0-16,-4 2 1 15,-1 0 0-15,0 3 0 0,0-3 0 16,-4 3 0-16,0-2-1 16,-4 0 1-16,-5 0 0 15,6-5-1-15,-5 5-1 16,4-5 1-16,-2-3-1 0,10-7 1 15,-9 9-1-15,9-9 1 16,0 0 0-16,0 0 0 16,0 0 1-16,0 0-1 15,0 0 1-15,0 0 0 0,0 0 0 16,7 3-1-16,-7-3 1 16,14 0-1-16,-14 0 0 15,13 5 0-15,-13-5 0 16,10 10 0-16,-10-10 1 15,11 10-1-15,-7 0 1 16,-4-2-1-16,3 2 1 0,-3 2 0 16,0 1-1-16,0-2 1 15,0 1 0-15,-3-1 0 16,1-2-1-16,-4 2 0 0,1-4 0 16,5-7 0-16,-9 15 0 15,9-15-1-15,-12 10 0 16,12-10-2-16,-13 7-1 0,13-7-3 15,-12 5-6-15,3-5-11 16,9 0-25-16,0 0-25 16,-7 0-6-16</inkml:trace>
  <inkml:trace contextRef="#ctx0" brushRef="#br1" timeOffset="365254.9276">16198 10753 29 0,'0'0'0'0,"0"0"0"16,0 0 0-16,0 0 1 15,0 0-1-15,0 0 2 0,0 0 3 16,0 0 1-16,0 0 3 16,0 0 6-16,0 0 1 15,0 0 3-15,0 0 5 16,0 0-1-16,0 0 0 0,0 0 0 15,0 0 1-15,5 3-4 16,-5-3-2-16,0 0-2 16,11 5-1-16,-11-5-1 15,12 0-2-15,-12 0-1 0,18-5-2 16,-18 5-2-16,17-5 0 16,-10 3-1-16,3 0-1 15,0 2-1-15,0 0 1 16,0 4-3-16,2 4 1 15,1 0 0-15,-2 3 0 0,10-1 3 16,-8 2-1-16,7 1 1 16,-6-1 0-16,6 0 2 15,-3 2-1-15,1-5 0 0,-3 6 0 16,0-5 0-16,-1-3-2 16,-1 3 0-16,-2-1 0 15,1-1-1-15,-2-3 0 16,-10-5 0-16,14 11-1 0,-14-11-1 15,11 4 0-15,-11-4-1 16,0 0 0-16,0 0-1 16,9 5-3-16,-9-5-2 15,0 0-3-15,0 0-6 0,0 0-13 16,0 0-39-16,10 3-15 16</inkml:trace>
  <inkml:trace contextRef="#ctx0" brushRef="#br0" timeOffset="372593.2341">12733 14464 182 0,'0'0'7'0,"0"0"4"0,0 0 2 16,0 0 3-16,0 0 1 16,0 0 3-16,0 0 0 15,0 0 2-15,0 0-6 16,0 0-3-16,5 5-3 0,-5-5-1 15,18 8-3-15,-8-3 0 16,4 0-2-16,1 5-1 16,6-3 0-16,0 3 0 0,-1-3 1 15,3 1 0-15,0-1-1 16,-2 0 1-16,0-4 0 16,1-1 0-16,-5-2-1 15,-4 0 0-15,1 0 0 0,0 0-2 16,-5 0 0-16,-9 0-2 15,12 0-3-15,-12 0-3 16,0 0-10-16,0 0-19 16,0 0-22-16,13-5-19 15</inkml:trace>
  <inkml:trace contextRef="#ctx0" brushRef="#br0" timeOffset="373483.8726">14045 14665 25 0,'0'0'2'0,"0"0"2"15,-7-13 1-15,7 13 3 0,-9-12 5 16,9 12 3-16,-16-15 2 16,7 8 5-16,-2 0-1 15,1-3 0-15,10 10 0 16,-14-15-1-16,14 15-2 16,-15-13-1-16,15 13-2 0,-10-7-1 15,10 7 0-15,0 0-1 16,-11-3-3-16,11 3-1 15,0 0 1-15,0 0-1 0,0 0-1 16,0 0 0 0,9 7 2-16,-9-7-1 0,16 11 1 15,0-5 0-15,1 6-1 16,7-3 0-16,4 3 0 16,2 1-2-16,0-1-1 0,5 1 0 15,-1-1-2-15,2 0 0 16,-1 3-1-16,-6-4 0 15,1-2-2-15,-6 1-1 0,-1-3-3 16,-5 1-6-16,-9-1-12 16,-9-7-61-16,0 17 0 15</inkml:trace>
  <inkml:trace contextRef="#ctx0" brushRef="#br0" timeOffset="379133.4146">6750 11360 50 0,'0'0'6'16,"0"0"3"-16,0 0 3 0,-11-5 1 16,11 5 4-16,-9-2-2 15,9 2 1-15,-21-6 3 16,12 6-5-16,-1 0-1 15,-4 0-3-15,3 3 0 0,-1 2 0 16,-1 0 0-16,-1 3-1 16,1 2-1-16,0 2 0 15,0-2-4-15,1 2 0 16,3 1-1-16,-2 4 1 0,4-5-2 16,-3 6 1-16,3-3 0 15,1 5 0-15,-1-6 2 16,2 5-2-16,3 2 1 0,-3-1-1 15,-2 7 2 1,1-5-2-16,4 8 1 0,-5-5 0 16,2 5 0-16,0-1 0 15,-4 3 0-15,2-4 2 16,3-1-2-16,-1 0 0 0,0 4-1 16,0-7 0-16,1 3 0 15,2 0-1-15,0-1 0 16,2-5-1-16,0-1 1 15,0 5-1-15,0-5 0 0,4-1 0 16,3 1 0-16,-3-2 0 16,4-1-1-16,-1 8 1 15,1-5 0-15,2 3-1 16,-1-4 0-16,-2 1 1 0,7 1-1 16,-5-6 0-16,4 8 0 15,-3-8 1-15,2-3-1 16,3 3 0-16,0-3 1 0,0 6-1 15,-3-3 0-15,6 0 0 16,-4 5 1-16,2-1-1 16,1-2 0-16,-2 3 0 15,-1 1 0-15,2-2 0 16,-4-2 0-16,3-5 1 0,0 3-1 16,0-3 0-16,0-1 1 15,0-2 0-15,-1 0-1 16,7-2 1-16,-4 1 1 0,5-1-2 15,-2 0 0-15,7 0 0 16,1 1 1-16,0-1-1 16,4 0 0-16,-6 1 2 15,8 0-2-15,-4-1 1 16,2 1 0-16,-1-4 0 0,-3 2 1 16,2-1-1-16,0-3 1 15,2 0 0-15,1 1 0 16,-3-1-1-16,-1 1 2 0,0 0-2 15,1-1 0-15,-5 3 0 16,-1-3-1-16,2 3 1 16,-6-2-1-16,4-1 1 15,1 0-1-15,-4 1 1 0,1-3 0 16,0 0 0-16,1 0 0 16,-6 0 0-16,4-3 0 15,-2-1 0-15,-1 1 0 16,-4 1 0-16,4-3 0 0,-1 0-1 15,3 3 1-15,-2-1-1 16,1-2 1-16,4 0-1 16,-3-2 1-16,2 1-1 15,0-1 1-15,3-4-1 0,-2 5 1 16,0-7-1-16,3 1 1 16,-1-3-1-16,0 3 0 15,0-5 1-15,0 2-1 16,-1-3 0-16,1 1 0 0,3-1 0 15,-3 1 0-15,-3 1 0 16,2-5 0-16,-3-2 0 16,-1 1 0-16,-3 0 0 15,-2-5 1-15,-5 0-1 0,-3-1 1 16,1-4-1-16,-5-3 0 16,-1 1 1-16,-2-1-1 15,0-2 1-15,0-3-1 16,-2 3 0-16,-1 0 0 15,1 0 1-15,-2 7-1 0,2 0 1 16,-3 6-1-16,0-1 1 16,-2 8-1-16,0 2 0 15,-4 0 1-15,2 2-1 0,-3 1 0 16,-4-1 0-16,-2 1 0 16,2 0 1-16,-2 0-1 15,0 0 0-15,-1-5 0 0,-4 5 0 16,6 0 0-16,-1-3 0 15,4 3 0-15,-4 0 0 16,4 3-1-16,1-2 1 16,1 4 0-16,1-1 0 0,1 0 0 15,1 1 0-15,9 7 0 16,-16-12 0-16,16 12 1 16,-14-15-1-16,9 5 0 15,5 10 1 1,-18-14-2-16,11 3 1 0,7 11 0 0,-18-15-1 15,18 15 1-15,-15-14 0 16,15 14 0-16,-15-16 0 16,15 16 0-16,-14-9-1 15,2 4 1-15,4 0 0 0,-2-1-1 16,-3 2 1-16,1-4-1 16,-2 4 1-16,-2-2-1 15,-4 2 1-15,1-1-1 16,-1 0 0-16,-3 5 1 0,1-2-1 15,-3 2 1-15,0 0-1 16,-2 2 1-16,2 3-1 16,-5-3 1-16,7 1 1 0,-3 0-1 15,1-3 0-15,2 0 0 16,-3 0 1-16,5-3-1 16,-1 0 1-16,-1-2-1 15,1 1 1-15,2-1-1 0,0 2 1 16,2 0-1-16,1 1 1 15,-3 2-1-15,3 0 0 16,-3 0 1-16,2 8-1 16,-1-3 1-16,-6 2 0 0,2-2 0 15,1 2 0-15,-2-2 0 16,1-3 0-16,0 1 1 16,-2-3-2-16,0 0 1 15,4 0-1-15,-2-5 0 16,2 3 0-16,5-1 0 0,-4 0 0 15,3 2-1-15,2 1 1 16,3 0 0-16,-4 0 0 16,4 0 0-16,-1 0 0 0,3 1 0 15,1 2 0-15,-2-3 1 16,11 0-1-16,-14 0 0 16,14 0 0-16,-10 3 0 15,10-3 1-15,-10 0-1 0,10 0 0 16,-10 0 0-16,10 0 0 15,-13 0 0-15,13 0 0 16,-10 0 0-16,10 0 0 16,-9 0 1-16,9 0-1 0,-11 0 0 15,11 0 0-15,-7 0 0 16,7 0 0-16,0 0 0 16,-7 0 0-16,7 0-1 15,0 0 0-15,0 0 1 0,0 0-1 16,0 0 1-16,-10 7-1 15,10-7 0-15,0 0 1 16,-6 12 0-16,6-12 0 16,0 0 0-16,0 0 0 15,-5 8 0-15,5-8 0 0,0 0 0 16,0 0 1-16,0 0-1 16,0 0 0-16,0 0 0 15,0 0 0-15,0 0 0 0,0 0 0 16,0 0 0-16,0 0 0 15,-9 6-2-15,9-6-1 16,0 0-1-16,0 0-3 16,0 0-2-16,0 0-6 0,0 0-4 15,0 0-8-15,0 8-13 16,0-8-14-16,0 13-19 16</inkml:trace>
  <inkml:trace contextRef="#ctx0" brushRef="#br0" timeOffset="381751.2786">9370 11668 179 0,'0'0'5'0,"-10"0"1"16,10 0 4-16,-15 10 0 15,5 2 1-15,-2 3 2 16,-1 5 0-16,0 11 3 15,2 7-6-15,3 4-1 0,0 11-3 16,1 5 1-16,5 0-4 16,2 8-3-16,2 1-6 15,13 0-12-15,0 0-18 16,13-7-28-16,11-7-2 16</inkml:trace>
  <inkml:trace contextRef="#ctx0" brushRef="#br0" timeOffset="382290.6616">12173 11660 157 0,'0'0'7'15,"0"0"5"-15,13 4 1 16,-5 8 3-16,5 0 2 0,-2 8 0 16,7 7 0-16,-1 5 1 15,1 10-8-15,-3 2-2 16,-2 11-5-16,-4-1-4 16,-4 13-5-16,-5 5-7 0,-5 2-15 15,-7 3-20-15,-6-3-18 16</inkml:trace>
  <inkml:trace contextRef="#ctx0" brushRef="#br0" timeOffset="382926.2176">12867 11851 233 0,'0'0'6'15,"0"0"1"-15,0 0 4 16,0 0 1-16,0 0 1 0,0 0 1 15,0 0-2-15,0 0 2 16,-17 9-6-16,4 3-3 16,1 5-1-16,-8 2-2 0,1 3-2 15,1 8 0-15,1 4 0 16,2 4 0-16,5-2 0 16,5 12-1-16,5 4-3 15,5 2-3-15,7 3-7 16,10 1-16-16,11 1-23 0,4-12-16 15</inkml:trace>
  <inkml:trace contextRef="#ctx0" brushRef="#br0" timeOffset="383442.7685">14953 11764 238 0,'0'0'5'15,"10"10"2"-15,-2 1 2 0,-1 5 2 16,4 4 3-16,1 12 0 16,0 5 1-16,-3 10 1 15,-3 6-6-15,-3 4-2 16,-3 10-4-16,-9 2-8 0,-4 5-17 15,-3 8-27-15,-9-7-23 16</inkml:trace>
  <inkml:trace contextRef="#ctx0" brushRef="#br0" timeOffset="384392.0905">9278 12525 115 0,'0'0'2'0,"0"0"4"16,-8 8 2-16,1 4 3 15,-6 3 2-15,0 4 1 16,1 11 3-16,-5 5 0 0,0 6 0 15,4 2-3-15,-2 9-2 16,8 2-2-16,2-2-2 16,5 3-3-16,5 1-3 15,8-3-5-15,9-6-8 0,5 3-13 16,11-11-14-16,11-4-9 16,11-2-18-16</inkml:trace>
  <inkml:trace contextRef="#ctx0" brushRef="#br0" timeOffset="384873.0973">11877 12874 202 0,'0'0'7'0,"0"0"3"15,-4-8 2-15,4 8 2 16,0 0 4-16,0 0 1 0,0 0 1 16,0 0 2-16,8 10-6 15,-2 0-3-15,3 9-1 16,6 1-3-16,-1 13-3 0,1 2-1 15,-3 5-2-15,-4 9-2 16,-3 1 0-16,-5 9-2 16,-2-4-1-16,-9 7-5 15,-5-3-8-15,-7-5-25 0,3 1-32 16,-13-6-4-16</inkml:trace>
  <inkml:trace contextRef="#ctx0" brushRef="#br0" timeOffset="385307.7592">12522 12789 251 0,'0'0'5'0,"0"0"3"15,0 12 0-15,0-12 3 0,-10 20 3 16,2-2-1-16,1 2 1 16,-3 7 1-16,-3-2-5 15,1 10-2-15,-1 2-2 0,3 8-1 16,0-1-2-16,6 5-2 16,-2 4-1-16,6-2-1 15,0 4-5-15,6-7-8 16,8 1-27-16,12 3-29 15,6-7-5-15</inkml:trace>
  <inkml:trace contextRef="#ctx0" brushRef="#br0" timeOffset="385881.3506">15038 13008 249 0,'0'0'5'0,"0"0"4"0,0 0 1 16,14 0 2-16,-14 0 0 15,25 9 1-15,-5 3 0 16,0 12-1-16,2 5-5 0,-4 13-4 16,-1 5-5-16,-9 16-6 15,-1 8-13-15,-9 1-22 16,-9 7-26-16,-10 1-5 16</inkml:trace>
  <inkml:trace contextRef="#ctx0" brushRef="#br0" timeOffset="386561.216">9109 13626 78 0,'0'0'6'0,"0"0"3"0,-10 0 4 0,10 0 1 16,-15 0 4-16,5 0 3 16,0 3 2-16,-5 5 1 0,2 5-3 15,1 4-4-15,-3 10-2 16,2 5-2-16,2 13-2 16,3 5-4-16,1 13-1 15,-1 10-3-15,8 3-4 16,0 1-7-16,8 2-14 15,6 1-21-15,1-11-23 0</inkml:trace>
  <inkml:trace contextRef="#ctx0" brushRef="#br0" timeOffset="387082.2269">11711 13860 266 0,'0'0'2'0,"0"0"1"0,0 0 3 16,15 3 0-16,-15-3 0 15,20 12 3-15,-7 0 0 16,1 13 0-16,4 2 0 16,-1 13-4-16,-2 7-1 0,3 6-1 15,-6 2-1-15,0 8-3 16,-4-2-1-16,0-1-5 0,-8 2-11 15,0-8-18-15,0 7-30 16,-4-10-5-16</inkml:trace>
  <inkml:trace contextRef="#ctx0" brushRef="#br0" timeOffset="387524.5433">12465 13989 180 0,'0'0'7'0,"0"0"3"15,-10 0 3-15,10 0 0 16,-11 15 3-16,6 4-1 0,1 13 1 16,1 9-1-16,3 15-5 15,0 4-4-15,5 12-6 16,6 2-14-16,0 5-23 16,2-4-26-16,12-4-4 0</inkml:trace>
  <inkml:trace contextRef="#ctx0" brushRef="#br0" timeOffset="387948.8423">14507 13897 279 0,'0'0'5'0,"0"0"3"0,16 5 2 0,-6 2 1 0,4 6 3 16,4 2 0-16,2 5 1 15,5 12 1-15,0 2-7 16,-1 14-2-16,-6 3-8 0,2 14-15 15,-5 6-53-15,-6 6-5 16</inkml:trace>
  <inkml:trace contextRef="#ctx0" brushRef="#br0" timeOffset="393546.9764">5022 8301 163 0,'0'0'6'0,"0"0"3"0,5 5 3 16,-5-5 3-16,9 14 1 15,-6-3 1-15,5 4 0 0,-3-3 2 16,-3 6-4-16,3-4-3 15,-4-1-4-15,5-1 1 16,-3-3 1-16,5-1-1 0,-8-8-1 16,23 4-1-16,-9-4 0 15,6-6-1-15,-1-9 0 16,8-3-3-16,1-3-2 16,4-5-3-16,-2-6-6 0,5 0-7 15,-5-2-22-15,6 11-30 16,-6-2-7-16</inkml:trace>
  <inkml:trace contextRef="#ctx0" brushRef="#br0" timeOffset="411277.6156">16320 17306 116 0,'0'0'0'16,"0"0"1"-16,0 0-1 0,0 0-1 16,-7 0 0-16,7 0-1 15,-13-2-1-15,13 2 3 16,-10-3 1-16,10 3 5 0,-12-2 5 15,12 2 4-15,-13-3 4 16,13 3 4-16,9-6 4 16,-9-3 1-16,12 1 0 15,13-2-6-15,12 1-2 16,10-4-2-16,7 1-4 0,8-5-3 16,4 4-4-16,3 0-2 15,1-1-2-15,-4 1-1 16,5 1-1-16,-4-3-1 0,-3 3 0 15,-4 0 0-15,-10 2 0 16,-7 3-1-16,-5-4 2 16,-3 1-1-16,-12 5 1 15,-6 2 0-15,-7 2-1 16,-10 1-1-16,0 0 1 0,0 0-1 16,-20-8 0-16,-10 8-1 15,-7 0-1-15,-16 5-1 16,-5 2 2-16,-13 2 1 15,-3 8-1-15,-7-5 1 0,3 8 0 16,1-3 1-16,8 0 1 16,-2-2-1-16,15 2 1 15,3-4-1-15,16-3 1 16,7-6 1-16,9 2-1 0,7-1 1 16,14-5 1-16,0 0-2 15,20 0 3-15,12 0-1 16,11-5 0-16,14-1 1 15,13 2 0-15,11-4 1 0,9-1 0 16,12 0 0-16,2-3-1 16,1 3 0-16,-2-2 0 15,6 4 0-15,-8 0-2 0,-2-1-3 16,-2 1-4-16,-12 2-7 16,-5 3-25-16,-1 2-36 15,-20 7-5-15</inkml:trace>
  <inkml:trace contextRef="#ctx0" brushRef="#br0" timeOffset="413672.2796">18201 16058 352 0,'0'0'4'0,"0"0"2"15,0 0 2-15,0-13-1 16,4 3 0-16,2-5 0 0,3-5 1 15,5-2 0-15,4 0-2 16,-1 2-1-16,6-3 1 16,-3 4 0-16,5 2 2 15,-3 2-1-15,0 3 0 0,1-1 0 16,-5-3-2-16,6-1-1 16,-2-3 0-16,3-2-2 15,-3 1-1-15,-2-5-2 16,5-3 0-16,-10 1-3 0,-2 1-1 15,-8 0 0-15,-5 2-1 16,-3 3 1-16,-6 5-1 16,-12 1 2-16,-4 8-1 15,0 4 2-15,0 4 2 0,1 0 1 16,2 0 0-16,4 0 0 16,3 3 1-16,5-3 0 15,10 0 1-15,0 0 1 0,0 0 1 16,15 1 0-16,-1-1 0 15,9 4 1-15,2 3 1 16,3 3 0-16,-1 0-1 16,1 8 0-16,-3-1-1 15,-4 5-1-15,-3 5 0 0,-5 0-1 16,-9 6-2-16,-1 5-1 16,-6-5-2-16,-4 5-4 15,-5-4-5-15,-1-2-14 16,3-2-46-16,-2-15-10 0</inkml:trace>
  <inkml:trace contextRef="#ctx0" brushRef="#br0" timeOffset="414347.7671">19226 15257 315 0,'0'0'6'0,"0"0"1"0,0 0 2 15,13-15 2-15,-13 15 0 16,17-12 3-16,-2 4 0 15,0 1 0-15,4 2-5 0,-1 5-3 16,3 0-1-16,-2 8-2 16,-1 7-2-16,-6 4 0 15,-4 8-1-15,-3 8 0 16,-5 0-1-16,-3 7 1 0,-5-3-1 16,-2 4 0-16,-2-9 1 15,2 1 0-15,3-10 0 16,-1-5 0-16,4-6 2 15,1-7 0-15,3-7 2 16,0 0 3-16,7 8-2 0,-7-8 2 16,17 0 0-16,-6 0-1 15,-2 0 0-15,1 0-2 16,-10 0-1-16,11 15-1 0,-9-5 0 16,-2 7-1-16,-7 5-1 15,-6 1 1-15,-4 4-1 16,-3 1 0-16,-3 1 0 15,-4-4-3-15,5 0-1 0,-1-5-3 16,1-3-5-16,3-10-6 16,6-7-46-16,5 0-18 15</inkml:trace>
  <inkml:trace contextRef="#ctx0" brushRef="#br0" timeOffset="418372.2636">19935 15180 366 0,'0'0'4'0,"0"0"1"0,0-10 3 15,0 10 1-15,0-12 2 16,0 5 0-16,-3-3 1 16,-1 1 1-16,4 9-3 15,-18-11-2-15,6 11-2 0,-6 3-2 16,-1 9-2-16,-2 5-1 16,-4 5 1-16,-3 11-2 15,7-1 1-15,1 4 0 16,1 2 0-16,8-3-1 0,6-1 1 15,5-5 0-15,8-3-1 16,7-6 1-16,2-3 0 16,5-2 0-16,1-5-1 0,1 2 1 15,4-2 0 1,-3 2 0-16,-3 1 1 0,-1-1-1 16,-2 6 1-16,-1-1 0 15,-4 3-1-15,-7 3 1 16,1-2-1-16,-5 4 0 0,-3 3 0 15,-3 2-1-15,-5-1 0 16,-6 3 0-16,-2 0-2 16,0 0 0-16,-5 6-3 15,2-6-4-15,4-2-16 0,0 2-39 16,5-15-20-16</inkml:trace>
  <inkml:trace contextRef="#ctx0" brushRef="#br0" timeOffset="418951.6763">20119 15233 350 0,'0'0'6'0,"0"0"3"16,0 0 1-16,0 0 3 0,0 0-1 0,0 0 1 16,0 4 1-16,0 4 0 15,10 4-3-15,-5 6-3 16,7 6-1-16,-2 9-1 0,3 6-1 16,4 8-1-16,0 5 0 15,0 2-2-15,-1 9-1 16,1-6-1-16,-2-6-2 15,-3-1 0-15,-2-11 1 16,-2-8-2-16,-1-9 1 0,-5-9 0 16,-2-13 1-16,0-11 1 15,-4-12 0-15,-4-9 1 16,-1-9 1-16,0-11 2 0,-5-8-1 16,0-2 0-16,3-5 0 15,1 3 1-15,2 5-1 16,3 2 1-16,3 4-1 15,2 12-1-15,2 3 1 16,7 6-3-16,-2 7 0 0,1 8 0 16,6 5 0-16,1 6 0 15,3 6 0-15,-1 8 0 16,0 12 0-16,6 7 0 16,-4 7 0-16,4 9 0 0,-3 2 0 15,-3 5 0-15,-4-2 0 16,-1 5 0-16,-2-9 0 15,-2 2-9-15,-6-8-25 16,-2-5-50-16,0-1-3 0</inkml:trace>
  <inkml:trace contextRef="#ctx0" brushRef="#br0" timeOffset="419146.8305">20295 15559 360 0,'0'0'8'0,"0"0"2"16,12-7 2-16,1 2 1 16,7-5 1-16,-3-3-1 0,11-4 0 15,4-3-2-15,5 3-13 16,-5-8-19-16,6 0-33 16,7 0-25-16,-8 1-5 15</inkml:trace>
  <inkml:trace contextRef="#ctx0" brushRef="#br0" timeOffset="419643.1675">20656 14952 314 0,'0'0'8'0,"0"0"1"16,0 0 4-16,5-2 2 15,-5 2 3-15,7 0 3 16,-7 0 1-16,20-3 0 16,-8 1-4-16,8-3-4 15,3-2-2-15,9-3-2 0,3-3-3 16,4-1-3-16,7 5-2 16,-7 0 0-16,3 1-5 15,-9 4-3-15,-3 4-3 16,-8 6-5-16,-7 8-7 0,-8 0-6 15,-4 4-4-15,-3 1 0 16,-3-1 3-16,-1 2 4 16,-9-5 11-16,8-1 9 15,-7-1 11-15,5-3 12 0,-3-3 4 16,10-7 4-16,-11 7 0 16,11-7-2-16,0 0-3 15,-2 13-4-15,4-6-4 16,3 8-2-16,5 3-2 0,0 9-3 15,0 3-7-15,3 3 0 16,-1 3 0-16,-1 6 0 16,5 0 0-16,-6-2 0 15,3-1 0-15,-6 1 0 16,3-2 0-16,-5-9-18 0,5 1-30 16,2-5-39-16,-4-3-1 15</inkml:trace>
  <inkml:trace contextRef="#ctx0" brushRef="#br0" timeOffset="420724.8026">21568 14833 214 0,'0'0'9'0,"0"0"6"16,0 0 2 0,0 0 3-16,0 0 4 0,0 0 1 15,-5 10 2-15,5 8 2 16,0 4-5-16,8 5-6 0,-1 10-2 16,3 6-3-16,0 4-1 15,2 4-3-15,3 5-2 16,-2-5-1-16,0 4-2 15,1-1-1-15,-3-7-2 0,-2-5 0 16,-2-9-1-16,-2-9 0 16,0-1-1-16,-5-23 0 15,0 0-1-15,-2-5 1 16,-6-19-1-16,-1-9 1 0,-2-7 1 16,-3-12 0-16,-2-8 0 15,-1-4 0-15,2-5 1 16,0 2 1-16,8 2 0 15,-1 7 0-15,2 2 0 16,6 12 1-16,0 8-1 16,9 5 0-16,1 9 1 0,2 7-1 15,4 3-1-15,1 7 0 16,3 5 1-16,2 2-2 16,0 13 0-16,1 7 0 0,-3 7 0 15,-1 12 0-15,-3 1-2 16,-7 5 1-16,-6 7-2 15,-3 4 0-15,-8-4-4 0,-6-1-5 16,-2-1-10-16,-4-11-19 16,-6-1-43-16,6-3-1 15</inkml:trace>
  <inkml:trace contextRef="#ctx0" brushRef="#br0" timeOffset="422212.8606">21745 15312 195 0,'0'0'7'16,"2"13"3"-16,1-1 6 0,-1 2 1 15,3 1 3-15,0 2 2 16,1-5 3-16,1 5 2 16,-7-17-5-16,17 11-3 15,-4-14-2-15,-1-11-4 0,1-9-1 16,-1-3-2-16,0-6-2 15,0-6-1-15,-2-4-1 16,-2-1-1-16,0 4 0 16,-1 5 1-16,-2 3-1 0,-3 7-1 15,1 7-1-15,-3 4-1 16,0 13-1-16,0 0-1 16,0 0 0-16,0 0-1 15,13 0 0-15,-13 0-1 0,16 17 1 16,-3-4 1-16,2 1 0 15,5-4-1-15,2 5 2 16,-2-7-1-16,3 0 0 16,-3-4 0-16,1-4 0 0,0 0 1 15,-3-1-1-15,-4-10 1 16,-2-2 0-16,1-1-1 16,-6-1 1-16,0-1-1 0,-4 7 1 15,-1-1-1-15,-2 10 0 16,4-10-1-16,-4 10 1 15,0 15-2-15,-4 7 1 16,4 5 0-16,0 7-2 16,6 2 2-16,1 4-1 0,5-3 0 15,4-3 0-15,0-6 0 16,5-9 1-16,0-8 0 16,-3-7 0-16,0-4 1 15,-1-9 0-15,-4-4 0 16,-9-4 0-16,-1-3 0 0,-3 3 0 15,-3-3-1-15,-7 8-1 16,-4-1-1-16,-2 8-1 16,-1 5-2-16,3 3-1 0,-1 4-2 15,3 8-2-15,1 0-2 16,6 6-2-16,5-1 0 31,0 6 2-31,7-7 1 0,6-1 3 0,4-1 6 0,1-13 4 16,1-4 3-16,7-7 4 15,-3-9 3-15,6-15 1 16,-4-4 1-16,0-9 0 16,-3-5-2-16,-5-8-1 0,-4-4 1 15,-5-2-1-15,-1-4 0 16,-5 0-1-16,-2 3-2 16,-7-1-1-16,2 13-1 15,-2 8-1-15,-1 6-1 16,3 11-1-16,-2 7-1 15,7 20 0-15,0 0-1 0,-3 10 0 16,3 20 0-16,3 7-1 16,1 13 1-16,4 7-1 0,2 12 1 15,-2 1 0-15,1 1 0 16,-2-4 0-16,2-10-1 16,-2-7 1-16,-2-13-1 15,-3-7 0-15,3-10 1 0,-5-20-1 16,0 0 1-16,2-16-1 15,-2-16 1-15,0-4 1 16,4-10-1-16,-2-3 1 16,-1 2 0-16,5 2-1 0,1 8 1 15,1 7 0-15,5 18 0 16,-1 9-1-16,6 8 0 16,-6 15-1-16,1 5 0 15,-2 9 0-15,-3 1-1 0,-3 8 0 16,-5-4-1-16,0 1 0 15,-5-5-2-15,-5-3-1 16,-5-5 0-16,5-9 0 16,-4-6 0-16,1-5-1 0,1-7 2 15,3-10 1-15,2-7 1 16,5-8 3-16,2-5 0 16,2-2 3-16,5 5 1 15,6-3 0-15,2 5 0 0,2 8 1 16,2 5-1-16,-3 7 0 15,-1 5-1-15,3 0-2 16,-6 8-1-16,1 1 0 16,-1 1-1-16,-2-3 0 15,2 1-1-15,1-6 1 0,-1-2 0 16,3-10 1-16,0-9-1 16,0-5 1-16,2-8 0 15,-5-1 1-15,2-5 0 16,-5 5 1-16,1 0 1 0,-4 3-1 15,-4 7 0-15,0 6 0 16,-2 5-1-16,0 12 0 16,0 0-1-16,0 0-1 0,0 0 0 15,15 9 0-15,-5 4 0 16,0 2 0-16,2 0 0 16,11 2 1-16,2 0-1 15,2 1 0-15,8 1 1 16,-1 1-1-16,7 3 1 0,6-1-2 15,-3 0-1-15,6 5-15 16,1-4-60-16,-8-11-1 16</inkml:trace>
  <inkml:trace contextRef="#ctx0" brushRef="#br0" timeOffset="423739.705">20830 16058 281 0,'0'0'6'16,"0"0"4"-16,0 0 4 15,0 0 3-15,0 0 3 0,0 0 2 16,0 0 3-16,0 0 0 16,0 0-4-16,0 0-3 15,0 0-4-15,10 15-2 0,-5-6-2 16,-1 6-2-16,5 4-2 16,-2 4-4-16,2 9-2 15,4 5 0-15,0 0 0 16,-1 5 0-16,-2-2 0 15,2 0 0-15,-2-5 0 0,3-8 0 16,-4-5 0-16,1-8-11 16,-10-14-7-16,18 0-20 15,-3-12-47-15,-11-12-2 16</inkml:trace>
  <inkml:trace contextRef="#ctx0" brushRef="#br0" timeOffset="424065.9422">21148 15923 388 0,'0'0'4'16,"0"0"3"-16,0 0 3 16,0 0 1-16,10 10 1 0,-10-10 0 15,8 12 2-15,-3-1 0 16,2-4-2-16,-2 6-3 15,3 4-1-15,-3 0-2 16,2 8-2-16,-2-1-4 16,4 7 0-16,-2 3 0 0,2 4 0 15,-2 1 0-15,-2 3 0 16,-1 1 0 0,5-4 0-1,-5 1 0-15,-1-6 0 0,-1-9 0 0,1-4 0 0,-3-7-8 16,0-4-8-16,-8-10-16 15,-1-16-36-15,-2-1-18 0</inkml:trace>
  <inkml:trace contextRef="#ctx0" brushRef="#br0" timeOffset="424588.3135">20658 16305 351 0,'0'0'4'0,"0"0"4"15,0 0 3-15,0 0 1 0,0 0 1 16,0 0 1-16,-4 10 0 15,4-10 2-15,7 17-5 16,6-2-2-16,1 8-3 16,4 4-2-16,6 2 0 0,-1 8-2 15,7 6-2-15,-3 3 0 16,3 1-1-16,0-2 0 16,2 1 0-16,-2-5 0 15,0-4-1-15,-3-4 2 0,0-7 1 16,3-8 0-16,3-9 0 15,-6-6 2-15,3-6-1 16,0-6 1-16,0-9 0 16,-2-3 0-16,6-6 0 15,-4-7 2-15,-1 0-1 0,4-3 0 16,-6-3 1-16,-3-4-5 16,1-1 0-16,-5-2 0 15,-2 2 0-15,-3 1 0 0,-6 5 0 16,-2 3 0-16,-1 2 0 15,-1 4 0-15,-3 8-5 16,3 4-22-16,-5 18-56 16,3-19-4-16</inkml:trace>
  <inkml:trace contextRef="#ctx0" brushRef="#br0" timeOffset="425568.3317">20845 17536 296 0,'0'0'3'16,"0"0"2"-16,0 0 4 0,0 0 4 15,0 0 0-15,0 0 2 16,0-9 3-16,0 9 1 15,0-18-2-15,0 6-1 16,0-4-2-16,0-1-2 0,0-10 0 16,0-19-1-16,-8-5-2 15,3-6-2-15,-3 5-1 16,5 4 0-16,-1 7-2 16,4 5-1-16,0 12 0 15,0 4-3-15,3 8 0 16,-2 3 0-16,-1 9 0 0,7-10 0 15,-7 10 0-15,12 0-2 16,-12 0 1-16,18 17-1 16,-11 0 0-16,7 9 1 0,-6-9-2 15,0 0 0-15,-1 5 1 16,3 0 0-16,0 6 1 16,-3-3-1-16,3 2 1 15,3-3 0-15,-3 2 2 16,2-5 0-16,-2-3 0 0,0-3 0 15,-2-6 1-15,3-4 0 16,5-5 1-16,1-9 0 16,-5-23 0-16,-4-13 0 15,-3-5 0-15,-3 2-3 0,1 2 0 16,-3 12 0-16,0 13 0 16,0 4 0-16,0 7-2 15,0 10-2-15,3-12-2 16,-3 12-6-16,9-5-12 0,-9 5-40 15,18 0-21-15,-8 7-2 16</inkml:trace>
  <inkml:trace contextRef="#ctx0" brushRef="#br0" timeOffset="426266.5829">21307 17118 424 0,'0'0'3'15,"0"0"3"-15,0 0 2 16,0 0 1-16,0 0 1 0,0 0 1 16,0 0 0-16,0 0 0 15,0 0-3-15,0 0-2 16,10 12-2-16,-5 0-4 15,-3-2 0-15,3 0 0 16,-2 0 0-16,4 4 0 0,1 4 0 16,-1-6 0-16,-2 8 0 15,2-5 0-15,1 0 0 16,-3 2 0-16,3-1-2 16,-3-1 2-16,-1-3 0 0,4-2-1 15,-5-1 1-15,-3-9-1 16,2 8 1-16,-2-8 1 15,-5-20 2-15,-7-9-3 16,-1-12 0-16,-2-6 0 0,-2-4 0 16,2-6 0-16,0 2 0 15,7 16 0-15,6-2 0 16,-2 7 0-16,4 5 0 16,0 6 0-16,0 4-2 0,4 5 2 15,2 2-1-15,-6 12 0 16,11-12 1-16,-2 9-1 15,5 3 1-15,1 0 0 16,5 6 0-16,-1 1 0 0,4 2 0 16,-1 4 0-16,1 5 0 15,-1-3 0-15,-5 5 0 16,4-1 1-16,-9 1-2 16,-3 2 1-16,0 1 0 15,-7 1 0-15,0 1-1 0,-2 0 1 16,-2 2-1-16,-4-2 0 15,-3-1-1-15,1-4 1 16,-5 0-1-16,4-5 1 0,-3-4-2 16,3-4 0-16,9-7-1 15,-7 0-2-15,7 0-5 16,0-18-8-16,7 3-17 16,2 0-34-16,0-5-12 0</inkml:trace>
  <inkml:trace contextRef="#ctx0" brushRef="#br0" timeOffset="426733.3269">21809 16868 323 0,'0'0'6'15,"5"-11"1"-15,-5 11 2 0,7-15 2 16,2 8 3-16,-7-3 2 16,5 0 0-16,-2-2 2 0,-5 12-4 15,7-12 0-15,-7 12-2 16,0-8-1-16,0 8-2 16,0 0-1-16,0 0-2 15,-5-4-1-15,5 4-2 16,-14 4-1-16,6 7-1 0,1 1 0 15,-4 7 0-15,0 3-1 16,3 5 1-16,-4 6-1 16,1-3 1-16,1 2-2 15,6 3 1-15,-4-3 0 0,8-6 0 16,0 5-1-16,5-6 1 16,5-3 0-16,5-5 0 15,2 0 1-15,6-5 0 16,1-1 1-16,6-6-2 0,-2-3 0 15,7-2 0-15,-1-5 0 16,8-5 0-16,-4-10 0 16,2 3 0-16,-3-8-16 15,2-2-67-15,-3-3-3 0</inkml:trace>
  <inkml:trace contextRef="#ctx0" brushRef="#br0" timeOffset="592300.1788">5482 8806 144 0,'0'0'7'0,"0"0"5"0,0 0 4 16,0 0 2-16,-8 13 5 15,8-13 0-15,-10 17 3 16,3-5 0-16,-1 6-5 16,1-3-3-16,-1 10-2 0,1-3-4 15,1 7 0-15,0 1-2 16,1 5-4-16,-4 2 0 16,5 1-2-16,-3 1-1 0,2-4-1 15,0-3-1-15,0-3 1 16,1-4-2-16,0-10 2 15,4-2 0-15,0-13 1 0,0 12 1 16,0-12 0-16,0 0 0 16,0 0 0-16,0-7 0 15,0-5-1-15,0-2 0 16,0-6 0-16,3-4-2 16,-2-3 0-16,8-6 0 0,-2-1-1 15,-3-6 1-15,6 1 0 16,1-6-1-16,1 3 0 15,1 0 0-15,4 2 1 16,-1 2-1-16,-2 9 2 0,2 3-1 16,-4 6 0-16,-3 4 0 15,-1 6 1-15,-8 10-1 16,15-4-1-16,-15 4 1 16,13 4-1-16,-4 10 0 0,-1-2 1 15,-1 5 0-15,3 2 0 16,0 6 1-16,-3 6 0 15,4 1 1-15,-4 4-1 16,-2-1 1-16,0 5-1 0,1 1 0 16,-6 0-1-16,0-7 0 15,0 1 0-15,0-5-2 16,-1-3-1-16,-4-3-2 0,-2-7-6 16,-3-5-7-16,3-1-11 15,-4-8-17-15,11-3-13 16,-12-6-6-16,4-3-6 15</inkml:trace>
  <inkml:trace contextRef="#ctx0" brushRef="#br0" timeOffset="592635.4167">5541 9104 65 0,'0'0'6'0,"-4"-7"8"0,4 7 7 16,-10-11 4-16,10 11 7 16,-8-9 3-16,8 9 1 15,-7-10 1-15,7 10-5 0,0 0-5 16,0 0-6-16,0 0-3 15,4 4-6-15,7 2-3 16,-1-1-3-16,4-2-1 0,6-2-3 16,5 4-9-16,0-5-28 15,10-5-36-15,7 1-4 16</inkml:trace>
  <inkml:trace contextRef="#ctx0" brushRef="#br0" timeOffset="609361.3768">3933 8232 154 0,'0'0'4'16,"0"0"4"-16,0 0 2 0,0 0-1 16,0 0 1-16,0 0 1 15,-7 8 2-15,2 4-1 16,-3 2-3-16,3 3-3 16,-2 6 0-16,0 3-1 0,-9 3 2 15,9 5-3-15,-5 3 1 16,-2 1 0-16,3 3 0 15,2-1-1-15,-2 7 1 16,6-2-1-16,1 5 0 0,3-4-1 16,-1 1 0-16,-1 3 0 15,3-3-1-15,-3 7 0 16,3-6-1-16,0 3-1 0,0 2 1 16,-3-2-1-1,1 2 0-15,2-4 1 0,-2 3-1 16,-2-5 0-16,3 3 1 15,-2-3-1-15,1-5 1 16,0 3 0-16,-3-9-1 0,2 10 2 16,1-4-1-16,-4-1 0 15,4 4 0-15,-2-6 0 16,3 6 0-16,1 0 1 16,-3-1-1-16,3-1 0 15,-2-1-1-15,2 0 1 0,0-5 1 16,0 6-1-16,0-7 1 15,0 3 0-15,5-3 1 16,-4 3 1-16,7 1 0 0,-2-2-1 16,2 4 1-16,-1-9 0 15,0 10-1-15,-2-3 0 16,1 2 1-16,-3-3-2 16,1-2 0-16,1 6 0 0,-4-6-1 15,2 5 1-15,0-3 0 16,-1 3 1-16,-2-4-2 15,0 6 0-15,0 1 1 16,0-2 0-16,-2 6 0 0,-1-5 0 16,0 6-1-16,2-3 1 15,-4 2 0-15,5 1-1 16,-4-3 0-16,3 3 0 16,1-3-1-16,-2 2 0 0,2-2 0 15,0 4 0-15,2-5 0 16,-1-2 0-16,5 2 0 15,1-6-1-15,0 6 1 16,3-11 1-16,0 2 0 0,4-2 0 16,-2-1-1-16,0-2 1 15,1-2-1-15,-1 2 1 16,3-5-1-16,-3 5 0 16,1-4 1-16,-3 2-1 0,2-4 0 15,-1 5 0-15,1-4 1 16,0-2-1-16,-2-1 0 15,1-4 0-15,3 0 0 0,-2-2 0 16,0-1 0-16,4-7 0 16,-2 2 0-16,-1-5 1 15,2 1-1-15,3-3 0 16,-4-3 0-16,1 1 1 16,0-3 0-16,5-3-1 0,-2-4 1 15,-1-1 1-15,3-4-1 16,-2 2 1-16,1 0-1 15,4-4 1-15,-2-4 0 16,2 4-1-16,4-2 0 0,1-1 0 16,4 2-1-16,0 3 1 15,3-3-1-15,0 3 1 16,2-1-1-16,1 3 1 16,-1 0 0-16,-3 0 0 0,1 0 0 15,3 0 0-15,-3-2 1 16,2 2 0-16,-1 0 0 15,8-2 0-15,-7-2 1 0,5-3-1 16,1 3 1-16,-2-1-1 16,1-2 1-16,-1 2-1 15,1 4 1-15,-5-4-1 16,1 2-1-16,-6 3 1 16,-5 0-1-16,-1 5-1 0,-7 0 1 15,-1-1 0-15,-9 5-1 16,-9 1 1-16,12-3 0 15,-12 3 0-15,0 0-1 16,0 0 1-16,-8 3 0 0,-3-3-1 16,-4 0-1-16,-2 4 0 15,-6-1 0-15,-4-1-1 16,-3 1-1-16,-2-1 1 0,-3-2-1 16,-2 3 0-16,-4 1 0 15,-2 2 1-15,2-1 0 16,-1 4 0-16,-3 1 0 15,2 1 1-15,7-2-1 16,-2 6 2-16,9-3-1 0,-1 3 1 16,10-3 0-16,3-1-1 15,4-2 1-15,13-9 0 16,-10 10 1-16,10-10 0 0,10 0 0 16,10-1 1-16,5-11-1 15,12-7 1-15,7-3-1 16,11-8 0-16,7-4 0 15,8-3-1-15,2-1 0 16,0-4 0-16,-3 8 0 0,-3-1 0 16,-6 8 0-16,-9 2 0 15,-3 0-1-15,-11 10 1 16,-10 3-1-16,-2 2 0 0,-9 2-1 16,1 6 0-16,-8 0 0 15,-9 2 0-15,0 0-1 16,0 4 1-16,0-4-1 15,-17 13 1-15,2-5-1 0,-4 1 0 16,-6 4 0-16,-5-3 0 16,5 7 0-16,-10-5 0 15,5 1 0-15,-2 2 1 16,2-3 0-16,0 3 0 0,5-3 1 16,5 0 1-16,1 1 0 15,6-6 1-15,13-7 0 16,-10 13 1-16,10-13 1 15,10 10-1-15,10-8 1 16,3-2-1-16,9-6 0 0,7 0-1 16,8-9-5-1,10-5-15-15,9-2-54 0,-4-8-3 16</inkml:trace>
  <inkml:trace contextRef="#ctx0" brushRef="#br0" timeOffset="614381.9948">1616 8682 292 0,'0'0'5'15,"0"0"2"-15,0 0 1 16,0 0 2-16,0 0-1 0,-4 6 0 16,-2 3 0-16,1 6 1 15,3 5-4-15,-3 10-2 0,-2 5-2 16,2 7 1-16,-1 5 0 16,6 10-1-16,-2-3 2 15,2 0-2-15,4-4-1 16,5-3 1-16,3-6 0 15,3-15 0-15,4-1 0 0,4-16 0 16,4-6-1-16,1-6 1 16,-2-11 0-16,5-6 0 15,-6-2-1-15,2 0 0 16,-2-4 0-16,-5 9 0 0,-8-2 0 16,1 9-1-16,-8 0 0 15,-5 10 0-15,0 0-1 16,-3 12 0-16,-4 8 0 15,-4 2 0-15,2 3 0 0,-1 5 0 16,0 2 0-16,5-2 0 16,2-3 1-16,3-4 0 15,8-7 1-15,5-3-1 0,-1-8 1 16,5-5 1-16,5-5-1 16,1-8 1-16,-3-3-1 15,-1-7 1-15,-2 0 0 16,-4-4-1-16,-2 0 0 15,-9 3-1-15,-2-5 0 0,-5 10 0 16,-8-1 0-16,1 3-1 16,-4 5 0-16,5 5 0 15,-1 2 0-15,1 5-1 16,2 0 1-16,9 0 0 0,-5 9 0 16,5 2 0-16,0 1 0 15,7-3 1-15,0 1 0 16,4-2 1-16,1-1 0 0,-3-7 0 15,7-3 2-15,-7-6-1 16,3-6 1-16,-1-4-1 16,-1-7 0-16,-1-4 0 15,-1-4 0-15,-1-3-2 0,1-5 1 16,-3-3-1-16,3-2 1 16,-8-3 0-16,2 6 0 15,-2-1 0-15,0 3 1 16,-4 7 0-16,-2 1 1 15,1 6 1-15,-5 6-2 0,3 7 1 16,1 1-1-16,-1 4-1 16,7 10 0-16,-12-12 1 15,12 12-3-15,-7-3 1 16,7 3-1-16,0 0 0 0,-11 0 1 16,11 0-2-16,0 17 1 15,0 0-1-15,5 3 2 16,1 8-1-16,1 6 1 15,3 0 0-15,3 7 0 0,-2-4 1 16,4-5 0-16,-2-2 0 16,-1-8 0-16,4-5 1 15,-2-9 0-15,1-8-1 0,0-3 1 16,3-9-1-16,-1-6 1 16,-2-1-1-16,-1-6 0 15,-1 3 0-15,-3-1-1 16,-3 4 0-16,1 6 0 15,-8 13-1-15,3-10 0 0,-3 10 0 16,0 18 0-16,0 4 0 16,0 5 0-16,0 5 1 15,2 3 0-15,1 2 0 16,4-3 0-16,0-4 0 0,4-2 1 16,1-6-1-16,0-7 1 15,1-6 0-15,-1-6-1 16,6-3 1-16,-6-7 0 15,-2-6 0-15,0-2-1 0,-5-4-1 16,-1-4 1-16,-4 4-2 16,0-4 0-16,-4 1 0 15,-6 2 0-15,3 3-1 0,-1 2 1 16,-2 6-1-16,3 0 1 16,7 9-2-16,-13-7 2 15,13 7-1-15,-5 5 1 16,5-5 0-16,0 16 1 15,0-16 0-15,7 12 1 0,-7-12 1 16,16 7 1-16,-9-7-1 16,2-3 1-16,0-6 0 15,-2-3 0-15,2-6 0 16,2-2-1-16,-6-2 1 0,5-5-2 16,-6-2 1-16,-1 0 1 15,3-2 0-15,-4 0 0 16,-2 4-1-16,0 0 1 15,-6 5 0-15,4 2 0 0,-3 2 0 16,-2 4-2-16,2 4 0 16,5 10 0-16,-11-15 1 15,11 15-1-15,0 0 0 0,0 0 0 16,-9-8-1-16,9 8 1 16,0 0 0-16,0 0 0 15,0 0 0-15,4 3-1 16,-4-3 1-16,11 12 1 0,-4-4-1 15,3 4 1-15,1 3-1 16,-2 3-1-16,1 2 1 16,5 2 0-16,-3-3 0 0,4 3 0 15,-4-1-1-15,-3 1 1 16,4-5 1-16,-1-2 0 16,-2 0 0-16,1-4 1 15,-2-5 0-15,1-3 1 0,-10-3 0 16,15-3 0-1,-8-7 0-15,-2-4 0 0,3-9 0 16,-3-4-1-16,-2-3-2 16,-1 0-2-16,0-2-4 15,-2-3-3-15,3 5-7 0,-1 1-18 16,-2-1-45-16,5 14-5 16</inkml:trace>
  <inkml:trace contextRef="#ctx0" brushRef="#br0" timeOffset="615563.3162">2568 8673 202 0,'0'0'3'0,"0"0"1"0,-5-15 0 16,5 6 2-16,-4-8-2 15,4-2 3-15,-5-3 1 16,5-5 0-16,0-3-1 0,-4 3-1 15,4 0 2 1,-4 1 0-16,-2 4 1 0,2 2 0 16,1 3-2-16,-1 7-1 15,4 10-1-15,-3-15 0 16,3 15 0-16,0-12-1 0,0 12 0 16,17-9 0-16,1 4 1 15,-4-3 0-15,7 3 0 16,-1 0 1-16,4-1-1 15,-4 4 1-15,8 2-1 0,-8 5 0 16,-1 4-1-16,-1 9 2 16,-6 5-1-16,2 7-1 15,-4 2-1-15,0 5 1 0,-1-2-2 16,0-3 0-16,-1-5-2 16,5-4-1-16,-2-11-5 15,5-12-7-15,-2-8-16 0,7-11-23 16,0-7-21-16,2-8-6 15</inkml:trace>
  <inkml:trace contextRef="#ctx0" brushRef="#br0" timeOffset="616225.7876">3157 8179 267 0,'0'0'5'16,"0"0"2"-16,-5 0 1 15,5 0 4-15,-12 8 1 16,5 0 2-16,-6 5 0 15,1 3 0-15,2 5-2 0,0 3-2 16,2 0-2-16,1 6-2 16,5-4-2-16,2-7-1 15,2-2 0-15,7-5 0 16,1-6-1-16,6-6 0 0,1-6-1 16,-2-6 0-16,2-5 0 15,-4-2-1-15,-1-2-1 16,-1-1 0-16,-4 5-1 15,-7 0 0-15,0 2-1 0,-3 3 0 16,3 12 0-16,-15-13 0 16,8 13-1-16,-3 0 1 15,10 0 0-15,-13 10 0 0,13 0 1 16,0-1 1-16,0-9 0 16,11 11 1-16,-2-9 1 15,6-2-1-15,5-2 2 16,-2-9-1-16,0-5 1 15,1-3-1-15,1-3 0 0,-3-5-1 16,1 0 1 0,-4-1-1-16,-3 4-1 0,-2 1 1 15,-4 1 0-15,0 5 0 16,-5 7-1-16,0 10 0 0,0 0 0 16,-5 2-1-16,-2 19 1 15,2 3 0-15,-1 7-1 16,4 5 1-16,-1 6 1 15,1-2-1-15,2-1 1 0,0-7 0 16,5-5 0-16,1-3 0 16,3-12 0-16,1-4 0 15,5-8-1-15,0-14 1 16,0 0 1-16,2-9-2 0,1-1 0 16,-6-4 1-16,1-1-1 15,-3 5-1-15,-6 3 1 16,-4 6-3-16,0 5-1 15,0 10-1-15,-20 0-1 0,8 8-5 16,-6 4-8-16,2 3-34 16,4 7-24-16,-4 1-3 15</inkml:trace>
  <inkml:trace contextRef="#ctx0" brushRef="#br0" timeOffset="617860.987">2506 9189 159 0,'0'0'10'15,"0"0"3"-15,0-12 5 16,0 12 1-16,-6-12 3 0,2 3 1 16,4 9 1-16,-20-18 1 15,6 16-8-15,-2 2-4 16,0 4-4-16,-2 9-2 15,-3 5-1-15,2 9-3 0,1 0-2 16,4 9 0-16,1 0-1 16,1 1 1-16,7 0 0 15,5-2 0-15,0-3 1 0,7-2 0 16,5-10 2 0,4-2 1-16,-2-11 0 0,4-7 0 15,5 0 0-15,-6-15 0 16,3-6-1-16,-3-3-1 0,3-3-1 15,-6-3 0-15,2-1-1 16,-7 0 1-16,2 2-1 16,-5 2 0-16,0 4 1 15,-4 0-1-15,-2 6 1 16,0 5-2-16,0 4 1 0,0 8-1 16,0 0 0-16,0 0 0 15,-2 13 1-15,4 4 0 16,3 0 1-16,2 5 0 15,9-1 2-15,2-1-2 0,-2-3 0 16,9-5 0-16,3-5-3 16,-3-4-4-16,12-3-26 15,5-10-46-15,-2-10-2 0</inkml:trace>
  <inkml:trace contextRef="#ctx0" brushRef="#br0" timeOffset="626727.9149">6676 11098 48 0,'0'0'2'16,"0"0"-1"-16,0 0 0 15,0 0 1-15,0 0-5 16,0 0-2-16,0 0 1 0,0 0-3 16,0 0-1-16,0 0 1 15,0 0 0-15,0 0 1 16,0 7 4-16,0-7 3 16,0 13 3-16,0-13 0 15,0 14 2-15,0-14 1 0,-4 13 1 16,4-13-1-16,-12 12 2 15,12-12 1-15,-15 12-1 16,5-6-1-16,-2-1-2 16,-1-3-8-16,3 3-13 0,-5-5-21 15</inkml:trace>
  <inkml:trace contextRef="#ctx0" brushRef="#br2" timeOffset="634251.7594">6787 11279 155 0,'0'0'6'16,"0"0"2"-16,-10 2 3 15,2 1 4-15,-4-1 2 16,-2 4 2-16,-7-6 2 16,-1 4 0-16,-8-2-4 0,0 4-1 15,-2-2-3-15,-3 1-1 16,-4 3-1-16,-2-1-2 15,-1 3 0-15,-4 2 1 16,8-2-2-16,-2 0 1 0,8 0-1 16,0 0 0-16,4-4-2 15,5-2 0-15,3-4-1 16,3 0 1-16,4 0-2 16,1 0 1-16,3-3-1 0,-4 3 1 15,6-1-1-15,7 1 1 16,-13 0-1-16,13 0-1 15,0 0 1-15,-10 0-1 0,10 0-1 16,0 0 0-16,-5 14-1 16,5-5 0-16,0 4 0 15,0 2 0-15,0 6-1 16,0-2 1-16,0 8 0 0,0-1-1 16,0 10 0-16,0-1 0 15,0 4 0-15,0 4 0 16,0 3 0-16,0 1 0 15,0 6 0-15,0-2 0 0,-5 6 1 16,3-2 0-16,-3-1 0 16,0 4-1-16,3-1 1 15,-6-3-1-15,0-3 0 16,4 2 1-16,-1-3-1 16,0-3 0-16,-1-1 0 0,4 0 0 15,2-4-1-15,-3 2 1 16,1 1 0-16,2-3 0 15,-2 5 1-15,2-3-1 16,0 4 1-16,0-2-1 0,0 3 1 16,0 4-1-16,0-5 1 15,0 3-1-15,0-7-1 16,0 9 1-16,0-6-1 0,2 5 1 16,-2-5-1-16,2 5 1 15,1 0-1-15,-3 3 1 16,2-1-1-16,-2 6 1 15,0-3 0-15,0-1 1 0,0-1-1 16,0-1 0-16,0-1 1 16,0-4 0-1,-2-2-1-15,2-3 0 0,0 7 0 16,0-7-1-16,0 3 1 16,0-2 0-16,0 1 0 15,0 0-1-15,0 2 1 0,0 0 0 16,0-1 1-16,0-3-1 15,0 3 1-15,0-2 0 16,0 0-1-16,0-4 0 0,0 2 1 16,0-4-2-16,0 1 1 15,2-2 0-15,1-2 0 16,0 3 0-16,-3-3-1 16,2-2 1-16,-2 0 1 0,3 2-1 15,-3-4-1-15,2 0 1 16,-2 1 0-16,0-4 0 15,0-2 0-15,0 3 0 16,0-7-1-16,0 1 1 0,0-5 0 16,3 1 0-16,-3-2 0 15,2 2 0-15,-2-3 1 16,0 1-1-16,2-1 1 16,1 0-1-16,-1 0 0 15,1 1 1-15,-1-3-1 0,0 0 0 16,2 0-1-16,1-3 1 15,-3 0 0-15,0 1 0 0,1 0-1 16,2-4 1-16,-3 3 0 16,-1 1 0-16,5 2 0 15,0-3 0-15,-4 2 0 16,1 6 0-16,-1-4 0 0,1 1-1 16,-1 2 1-16,1-4 0 15,-1 1 0-15,-2-4 0 16,0 0 0-16,1-2 0 15,-1 0 0-15,0 0 0 16,0-10 1-16,0 12-1 0,0-12 1 16,0 15-1-16,0-15 0 15,-1 15 0-15,1-6 0 16,-5-1 0-16,3 2 0 16,-1 1-1-16,1-2 1 0,-1 2 0 15,1-2-1-15,-4 1 1 16,6 0 0-16,-2 0 0 15,2 2-1-15,0-3 1 0,-4 2 0 16,4 2 0-16,0-1 0 16,-1-4-1-16,1 4 2 15,0-3 0-15,0 1 0 16,0-10 0-16,0 15-1 16,0-15 1-16,0 12 0 0,0-12 0 15,0 0-1-15,0 0 0 16,0 0 0-16,0 0 0 15,0 0 0-15,0 0 0 16,0 0 0-16,0 0 0 16,0 0 0-16,0 0 1 0,0 0-1 15,0 0 0-15,0 0 0 16,0 0 0-16,7 10 1 16,-7-10-1-16,16 6 1 0,-4-2 0 15,8-2 0-15,-3 2 0 16,13-2 0-16,5 1 1 15,2-3-1-15,5 1-1 0,6 2 1 16,-1 2 0-16,4-2-2 16,0 2-1-16,-2 2-4 15,-4 1-5-15,0 4-14 16,5-1-57-16,-13 3-3 16</inkml:trace>
  <inkml:trace contextRef="#ctx0" brushRef="#br2" timeOffset="636485.6322">1994 13605 272 0,'0'0'7'0,"0"0"3"15,0 0 3-15,-7-5 0 16,-2 2 1-16,9 3-1 16,-20 5 1-16,7 5 0 15,-4 10-5-15,0 5-4 16,1 9-2-16,0 8-1 0,7 5 0 15,-1 3-1-15,5 0 1 16,5-5 0-16,0-3-1 16,10-13 1-16,-1-4 0 0,7-13 1 15,1-7 0-15,4-5-1 16,1-12 1-16,-4-8-1 16,2-4 0-16,-1-3-1 15,-5-3 0-15,-7-3-1 16,-2 6-1-16,-5-1 0 0,-7 9-1 15,-5 1 0-15,-4 6 0 16,2 4-1-16,-4 7 0 16,4 1 0-16,1 1 0 0,2 7 1 15,8 2 1-15,3 2 0 16,3-1 0-16,8-5 2 16,8-3 1-16,0-3 1 15,5-9 0-15,-1-12 0 0,7-8 0 16,-5-9 0-16,0-6 0 15,-4-4 0-15,-3-6 0 16,-3 4 0-16,-2 4 0 16,-6 6 0-16,-2 5 0 15,-5 10-1-15,0 11 0 0,0 14-2 16,-12 2 0-16,4 23-1 16,0 7 0-16,1 15 0 0,2 10 0 15,0 8 1-15,5 6 1 16,0 3-1-16,5 1 2 15,5-8-1-15,3-4 1 16,1-10-2-16,5-8 0 16,3-13 0-16,-4-9 1 15,1-13-1-15,0-10 1 0,-1-8-2 16,-3-9 0-16,-5-11 1 16,-3-7-2-16,-5-1 0 15,-2-1-1-15,-2-1 0 0,-10 3 0 16,-6 5-1-1,4 9 0-15,-7 9 0 0,-2 4-1 16,5 8-1-16,0 9-4 16,6 9-8-16,1 2-20 15,2 3-35-15,9 3-5 0</inkml:trace>
  <inkml:trace contextRef="#ctx0" brushRef="#br2" timeOffset="637743.5256">2596 13691 245 0,'0'0'6'15,"0"0"2"-15,9 0 4 0,2 0 1 16,1 3 2-16,0 2 0 16,6-5 2-16,-3 0-1 15,3 0-4-15,-4 0-2 16,-6-8-4-16,-1-4-2 0,-2-3 0 15,-5-5-2-15,0-5-1 16,-4 3 0-16,-2-4-2 16,-4 1 1-16,-4 1 0 15,-1 5-1-15,-6-1 0 16,3 11 0-16,-3-1-1 16,3 8 1-16,0-4 0 0,6 6-1 15,0 6 0-15,12-6 1 16,-8 12 0-16,8-12 0 0,8 7 2 15,4-2-2-15,6-5 3 16,-1-3 0-16,5-1 0 16,1-4 0-16,5-7 2 15,-7 3-1-15,7-3-1 0,-8 0 2 16,0 5-3-16,-4-3 1 16,0 6-1-16,-6 5 0 15,-10 2-1-15,12 0 0 16,-6 9 0-16,-6 6 0 0,0 3 1 15,0 5-2-15,0 4 1 16,5 2 1-16,-1 1-1 16,3-3 1-16,3 0 1 0,3-7 0 15,2-1 0-15,2-5 1 16,4-10 1-16,-4-4-1 16,0 0 0-16,3-10 0 15,-3-5 0-15,-3-2-1 16,0 2 0-16,-2-1-1 15,-5-3 1-15,-1 4-2 0,-6 3 1 16,0 2-1-16,0 10 0 16,-2-12 1-16,2 12-2 15,0 0 0-15,-11 5-1 0,11 2 2 16,0 3-2-16,7-2 2 16,4 1-1-16,3 0 1 15,4-8 1-15,-1-1 0 16,3-6-1-16,0-10 2 0,2-6 0 15,3-7-1-15,-5-6 1 16,-2-5 0-16,-5-5 0 16,-3 3-1-16,2-4 1 15,-8 0 0-15,-4 10-1 0,0 1 1 16,-9 5-1-16,1 7-1 16,-2 6 0-16,3 10 0 15,-1 7 0-15,3 10-1 16,0 9 0-16,5 14 0 0,7 7 0 15,4 6 1-15,1 12 0 16,6 2 0-16,-2 3 0 16,5-3 0-16,-1-4 0 15,-6-7 0-15,2-8 0 0,-5-7 1 16,2-8 0-16,-7-14 0 16,-6-12 0-16,0 0 0 15,0-22-1-15,-6-11-1 16,-7-9 2-16,-2-12-1 0,0-8-1 15,1-8 1-15,-2-2 0 16,3 4 0-16,4-2 1 16,5 5 0-16,0 4-1 15,4 5-1-15,8 8 1 0,6 6-1 16,0 2 0-16,4 8 0 16,-2 6 0-16,4 6 0 15,1 11 0-15,-2 9 1 16,-1 12 0-16,-1 14 1 0,-4 8 0 15,-6 13-1-15,-2 5 1 16,-3 5-2-16,-2 3-1 16,-2-1-3-16,-3-5-7 15,3-4-18-15,-1-3-45 0,-1-15-5 16</inkml:trace>
  <inkml:trace contextRef="#ctx0" brushRef="#br2" timeOffset="639241.3055">3609 13466 231 0,'0'0'7'0,"0"13"2"16,0-13 4-16,0 14 1 15,0-14 4-15,0 15 0 16,0-15 2-16,3 10 1 0,-3-10-4 16,15-13-1-16,-8-1-4 15,4-6-2-15,4-4-2 16,-3-2-2-16,1-6-1 15,-4 1-2-15,2-5-1 0,-9 7-1 16,-2-3-1-16,0 5 0 16,-8 1 0-16,-2 1 0 15,1 6 0-15,-7 2 0 16,2 2 0-16,1 2 0 0,1 0 0 16,2 7-1-16,10 6 0 15,-11-13 0-15,11 13 1 16,5-10-1-16,8 8 1 0,2-3-1 15,3 2 1-15,4 1 0 16,2-1 0-16,-1 3 1 16,0 0-1-16,-1 3 0 15,2 7-1-15,-2 2 1 16,2 5 0-16,-4 3 0 0,-6 6-1 16,2 5 1-16,-4-2 0 15,6 4-1-15,-9 2 1 16,1-8 0-16,-3-3 0 15,1-3 0-15,2-4 0 0,2-9 1 16,1-8-1-16,-1-8 1 16,1-4 1-16,-1-11-1 15,-2-1 1-15,0-6 0 16,-5-2-1-16,0 2 1 0,-4 3 0 16,-1 2-1-16,0 5 0 15,-4 8-1-15,0 1-1 16,4 11 0-16,0 0 1 0,-13 9-2 15,13 0 1-15,0 3-1 16,0-1 2-16,5-2 0 16,-5-9 0-16,16 12 1 0,-6-12 1 15,1 0 0-15,-2-7-2 16,5-5 2-16,-4-2-1 16,-1-6 0-16,2-4 0 15,-1 2 0-15,-4 0 0 16,2 3-1-16,-3 2-1 0,3 6 1 15,-8 11-1-15,14 0 0 16,-6 8 1-16,-3 12-1 16,3 7 0-16,-4 4 0 15,1 5 0-15,-5 1 1 0,0-1 0 16,0 2 0-16,-2-6-2 16,-3-7 0-16,3-5 1 15,-3-5-1-15,5-15 0 16,-3 10 1-16,3-10 0 0,5-12-1 15,2-4 2-15,1 2-1 16,2-7 2-16,0 2 0 16,4-3 0-16,-1 1 0 0,2 4 0 15,-5 0 1-15,1-3-1 16,-1 0 1-16,2 2-1 16,-5-1 0-16,0-1 1 15,-5-2-2-15,0 3 1 16,-2-5-1-16,0 4 1 15,0 7 0-15,-4-3-1 0,-2 4 0 16,6 12-1-16,-4-13 0 16,4 13 0-16,0 0-1 15,0 16 1-15,3-2 0 16,6 3 0-16,0 7 0 0,3-3 1 16,-3-1 0-16,4 2 0 15,-1-5 0-15,4-2 0 16,-7-4 0-16,1-1-1 0,-10-10 0 15,13 8 0-15,-13-8-2 16,0 0-2-16,0 0-1 16,7-6-2-16,-7 6 1 0,3-18-1 15,-3 6 1-15,4-1 0 16,6-1 2-16,-4-3 4 16,8 2 2-16,-4-2 2 15,5-4 2-15,-4 4 1 16,6 0 0-16,-5-8-1 0,1-2 0 15,-5 1 0-15,1 0-1 16,-2-1 0-16,-2-4 0 16,-2-1 0-16,-1 5 0 15,-2 0 0-15,-2 3 0 16,-6 1-1-16,2 6-1 0,0 4-1 16,-4 4-1-16,10 9-1 15,-15 2-1-15,10 15 1 16,3 3 1-16,2 9-2 0,2 4 2 15,8 4 2-15,0 1-2 16,5-4 1-16,2-7-1 16,-3-8-1-16,5-11-7 15,1-8-16-15,1-8-50 0,-5-16-4 16</inkml:trace>
  <inkml:trace contextRef="#ctx0" brushRef="#br2" timeOffset="639394.0637">4638 12596 80 0,'0'0'0'15,"0"0"-6"-15,0 0-18 0,0 0-14 16</inkml:trace>
  <inkml:trace contextRef="#ctx0" brushRef="#br2" timeOffset="640292.3965">4778 12978 322 0,'0'0'4'0,"0"0"3"0,5-7 1 15,-5 7 3-15,10-13 0 16,-4 1 2-16,1-3-1 15,2-3-1-15,1 1-3 16,-2-3-3-16,-3 1-3 0,0-4 0 16,-5 4-2-16,0-4 0 15,0 8 1-15,-5 0 0 16,-3 1-1-16,3 4 1 0,-5 0-1 16,10 10 0-16,-9-7 0 15,9 7-1-15,0 0 1 16,-7 9-1-16,7 4 0 15,2-1 1-15,0 5-1 16,3-2 1-16,2 2 0 16,3-3 0-16,-2-5 0 0,4-2 1 15,0-7 0-15,-1 0 0 16,3-2 0-16,2-5 0 16,-2-3 0-16,2-1 0 0,-2-1-1 15,1 4 1-15,0 6-1 16,-2 2 0-16,-1 5-1 15,-2 5 0-15,-2 8 1 0,-1 4-1 16,-2 0-2-16,0 3 1 16,-3-8-2-16,-2 4 1 15,0-7 1-15,2-4 0 16,-2-10 0-16,0 0 2 0,9-10 1 16,-5-7 1-16,-1-4 1 15,4-3 0-15,0 0 1 16,1-5 0-16,2 0 0 15,0 5 0-15,0-6 0 16,0 3 0-16,-4-4-1 0,2 2 1 16,1-3-1-16,-5-3 0 15,-1 3-1-15,-3-2 0 16,0 1-1-16,0 3 0 16,-5 5 0-16,-4 6-1 0,5 4-1 15,4 15 0-15,-12-8 0 16,12 8 0-16,-5 21-1 15,5 0 1-15,0 4 0 16,7 0 1-16,1 2 0 0,5 1 1 16,0-9 0-16,3-1 0 15,-2-9 1-15,5-3-2 16,-3-6-1-16,0-3-3 0,1-7-5 16,-2-2-6-16,0 0-13 15,0-1-28-15,-10-3-23 16,4 4-4-16</inkml:trace>
  <inkml:trace contextRef="#ctx0" brushRef="#br2" timeOffset="640400.6646">5357 12505 287 0,'0'0'6'15,"0"0"4"-15,0 0-1 16,13 4 1-16,-13-4-6 16,10 0-32-16,-10 0-31 0,0 0-3 15</inkml:trace>
  <inkml:trace contextRef="#ctx0" brushRef="#br2" timeOffset="642457.7064">1852 15222 216 0,'0'0'5'0,"0"0"2"16,0 0 4-16,0 0 5 16,0 0 3-16,-3-4 3 15,3-6 0-15,6-3 1 0,4-4-3 16,-1-10-1-16,7-6-3 16,-4-6-7-16,1-8-1 15,-1-1-3-15,-5-3-1 16,0 5 0-16,-1 2-1 15,-6 7 0-15,0 7-1 0,-2 13-1 16,-6 5-1-16,-2 12 0 16,-2 10-1-16,1 9-1 15,2 17 0-15,4 3 1 0,2 8-1 16,3 5 1-16,8 0 1 16,8-7-1-16,10-6 2 15,1-7-1-15,5-12 1 16,-2-13 0-16,7-7 1 0,-5-16 0 15,4-9-1-15,-6-8 1 16,-3-1 1-16,-3-9-3 16,-7 1 2-16,-4-2-1 15,-2-1 0-15,-6 11 1 16,-5-1-1-16,0 7 0 0,-5 4 0 16,-3 7 0-16,2 4-2 15,6 13 1-15,-11-4-1 16,8 8-1-16,3 13 1 15,3 8 0-15,6 4 0 0,4 12 1 16,2 3 0-16,3 1 1 16,1 4 0-16,1-2 0 15,0-2 0-15,-3-4 0 0,-4-4 0 16,2-8-1-16,-6-7 0 16,-3-5 1-16,-1-7 0 15,-5-10 0-15,0 0-1 16,0-10 1-16,0-6 0 15,0 2 0-15,2 2-1 0,1-5 0 16,-1 2 0-16,5 2-1 16,2 4 1-16,0-1 0 15,1 4-1-15,5 1 1 16,0-2 0-16,0 0 0 16,-1-5 1-16,-1-4-1 0,2 0 0 15,-5-7 1-15,0-3-1 16,-5 0 1-16,0 1 0 15,-5 4-1-15,0 3 1 0,0 4-1 16,0 5 0-16,0 9-1 16,0 0 1-16,0 12-1 15,7 3 0-15,6 5 1 0,-1 3-1 16,6-4 2-16,1 4-1 16,4-8 1-16,-3-5 0 15,-1-2-2-15,-3-8-3 16,-4-4-6-16,-10-9-11 15,-2-3-33-15,-6-4-24 0,-7-2-6 16</inkml:trace>
  <inkml:trace contextRef="#ctx0" brushRef="#br2" timeOffset="642877.0048">1815 14967 284 0,'0'0'2'0,"0"0"0"16,5-15 0-16,10 8 0 15,-3-2-6-15,15-4-22 16,8 3-35-16,3-5-4 16</inkml:trace>
  <inkml:trace contextRef="#ctx0" brushRef="#br2" timeOffset="644459.13">3098 14636 319 0,'0'0'4'15,"12"2"1"-15,-2 0 2 16,0-2 1-16,7-2 0 16,1-8 0-16,1 0 2 15,4 0-1-15,-8-11-2 0,0 7-3 16,-6-4-1-16,2 6-1 15,-9-2 0-15,-2 6-1 16,0 8-1-16,-13-2 0 16,6 2 0-16,-7 7-1 0,6 6 1 15,-4 3-1-15,4 7 1 16,1 0 0-16,4 1 0 16,3-4 0-16,0 2 1 15,10-7 0-15,0-2 1 0,5-6 0 16,0-4 1-16,5-3 0 15,-1-10 0-15,4-3 0 16,1-2 0-16,0-2-1 16,-3-3 0-16,-3 6 0 0,2-3 0 15,-8 4-1-15,0 2-1 16,-12 11 1-16,11-2-2 16,-11 7 1-16,-5 16-1 15,-5 0 0-15,0 9 0 0,0 5 0 16,0 5-1-16,2-1 1 15,4-2 1-15,4-2-1 16,0-8 1-16,12-3-1 16,3-13 2-16,4-9 0 15,4-2 1-15,0-13 0 16,2-11 1-16,0-6-1 0,-4-11 1 16,-4-4 0-16,-1-7-1 15,-6-5 1-15,-7 0-1 0,-3-3 0 16,-3 1-1-16,-7 2 1 15,-6 5 0-15,-1 0 0 16,-4 2 1-16,-1 8-1 16,2 10-1-16,2 2 1 15,3 10-1-15,3 5-1 0,-1 11 1 16,13 4-3-16,-5 12 1 16,7 10 0-16,9 5 0 15,1 6 0-15,6 6 0 0,-2 4 1 16,5-1 0-16,1-3 1 15,2-1-1-15,-1-4 1 16,1-7 0-16,0-4 0 16,0-6-1-16,1-5 1 0,-3-9-1 15,3-3 1-15,-5-7 0 16,0-10 0-16,-2-7 0 16,1 3 0-16,-8-4 0 15,-2 3 0-15,-2 2 0 0,0-1-1 16,-3 9 0-16,-4 2-1 15,0 10 0-15,0 0-1 16,-11 0 0-16,11 0-1 16,-14 19 1-16,9-3-1 15,-3 0 1-15,6 3 1 0,-2-2 1 16,4-2 0-16,0 0 0 16,6-3 1-16,-6-12 1 15,14 8-1-15,-4-8 0 0,4-8 1 16,-4-4-1-16,2-6 0 15,-4-1 0-15,1-8-1 16,-4 1 1-16,-3 2-1 16,1 1 0-16,-3 7 0 0,0-1 0 15,0 9 0 1,0 8-1-16,0 0 1 0,-3 14-1 16,3 6 1-16,0 10-1 15,3 7 1-15,-1 5 1 16,1 2-1-16,-3 9 1 0,2-4 0 15,-2 3-1-15,0-2 0 16,-2-3-1-16,-6-7 0 16,1-3 0-16,0-7-1 15,-1-11 0-15,0-7-1 0,8-12 1 16,-14 0-1-16,14-14 2 16,3-8 0-16,6-5 0 15,7-1 2-15,-4 1 0 16,8-2 0-16,-1-2 1 0,6-1-1 15,-4 5 1-15,0-4-1 16,-2-1 0-16,3 1 0 16,-10-1-1-16,3-6 1 15,-4 4-1-15,-3-1 1 0,-2 3 0 16,-3 2-1-16,-3 3 1 16,-3 4-1-16,-3 8-1 15,2 3 1-15,4 12-1 16,-10-7 0-16,10 7 0 0,0 10 1 15,0 2-1-15,10 0 1 16,0 4 0-16,2-4 1 16,2 0 0-16,2-5 0 15,-2-4 0-15,2-3 0 0,-2-7-1 16,2-5 1-16,-4-5-1 16,-2-1 0-16,2-2 0 15,-2 5 0-15,1-3 0 16,-4 9 0-16,-7 9-1 0,14-7 1 15,-14 7-1-15,16 9 0 16,-9 6-1-16,-2 4 0 16,1 7 0-16,-6 1 0 15,0 5 0-15,0-2 1 0,-6 0-1 16,3-3 1-16,-1-5 1 16,1-8 0-16,3-6 1 15,0-8 1-15,3-2-2 16,5-16 1-16,4-4-1 0,2-10-2 15,10 0-6 1,-3-10-16-16,7-11-51 0,9 9-3 16</inkml:trace>
  <inkml:trace contextRef="#ctx0" brushRef="#br2" timeOffset="645293.7474">4980 13675 281 0,'0'0'4'0,"0"0"3"15,-13-3 2-15,6 3 1 16,-9 0 2-16,4 3 1 15,-5 4 0-15,0 2 1 16,-3 9-2-16,5 3-2 0,0 5-2 16,3 4-1-16,3 2-1 15,7 1-1-15,2-1 0 16,5-6-1-16,4-4-1 16,7-7 0-16,2-4 0 0,-1-11-1 15,5-2 0-15,-2-12 0 16,-2-2 1-16,-3-7-2 15,-3 1 0-15,-4-4-1 16,-6 5 1-16,-2 1-2 0,-2 5 0 16,-9 3 0-16,2 6-2 15,-3 6 1-15,-2 3-1 16,5 7 1-16,2 2 0 0,7 1 0 16,0-4 1-16,5 1 1 15,6-2 1-15,7-8 1 16,5-3 0-16,-1-12 1 15,5-7-1-15,3-7 0 0,-3-6 1 16,-3-5-2-16,0-4 1 16,-5 1 0-16,-3 0 1 15,-7 5-1-15,-4 6 1 16,-2 5-1-16,-3 9 0 0,-3 9-1 16,3 9 0-16,-9 7-1 15,4 13-1-15,0 9 0 16,1 10 0-16,4 12 1 15,0 0 0-15,0 4 0 0,9 0 0 16,0-4 1-16,1-2-1 16,3-6 1-16,1-9-1 15,2-4 1-15,-2-9-1 16,4-9 0-16,-3-7 0 16,2-5 1-16,-2-8-1 0,-2-8 0 15,-5-8 0-15,2-2-1 16,-6-4 1-16,-1 0-1 15,-3-1 0-15,-3 2-1 0,-5 7 0 16,-1 3-1-16,-3 5 0 16,-1 5 0-16,1 4-1 15,-1 5 0-15,13 0 0 16,-12 10-2-16,9 0 0 0,3-2-2 16,0-8-2-16,15 15-5 15,0-14-18-15,-3-1-41 16,6 0-4-16</inkml:trace>
  <inkml:trace contextRef="#ctx0" brushRef="#br2" timeOffset="646830.1942">2508 16290 290 0,'0'0'2'0,"0"0"1"16,0 0 2-16,0 0 2 0,13 0 2 15,-4 0 2-15,-9 0 0 16,24-12 1-16,-5-3-1 16,-6-5 1-16,4-5-4 15,-4-7-1-15,-1-7-3 0,-7-4 0 16,2-2-1-16,-7 3 0 15,0 3-1-15,-5 4 0 16,-5 5-1-16,1 11 0 0,-4 4-1 16,3 13-1-1,3 2-1-15,1 9 0 0,1 9 0 16,8 6 1-16,5 6 0 16,4 0 1-16,8-1 0 15,2-6 1-15,3-4 1 16,0-8 0-16,5-8 0 0,-5-11-1 15,0-14 0-15,-6-9 0 16,1-8 1-16,-4 2-1 16,-4-5 1-16,-8 0-1 0,-1 2 0 15,-3 5 1-15,-5 8 0 16,-2 6 0-16,-6 3 0 16,1 5-1-16,5 8-1 15,7 5 0-15,-13 5-1 0,13 9 1 16,0 9-1-16,8 4 0 15,4 8 0-15,0 5 1 16,3 2 2-16,0 2-1 16,0 2 0-16,0-5 0 0,-2-4-1 15,-1-7 1-15,-5-5-1 16,1-8 1-16,-3-7-1 16,-5-10 0-16,0 0 0 15,10-23-1-15,-8 2 1 0,0-5-1 16,3-1 1-16,1 0-1 15,1 0 0-15,3 5 0 16,-3 2 0-16,4 7 1 16,-3 3 0-16,5 5-1 0,0 1 1 15,-3 1 0-15,3 3 0 16,-6-2-1-16,-7 2 1 16,14-8-1-16,-14 8 0 15,9-17 0-15,-4 8 0 0,-3 1-1 16,-2 8 0-16,2-12 0 15,-2 12 0-15,10 5 0 16,1 7 1-16,3 10-1 16,4 5 2-16,1 3-1 15,11-2 0-15,-5 1-1 0,1-4 1 16,0-11-1-16,-5-6 0 16,-2-8 0-16,-4-10-1 15,-10-8 0-15,-2-9 1 0,-3-2-1 16,-8-4 2-16,-7-1 0 15,-4 2-1-15,1 7 1 16,-5 3-1-16,6 7-1 16,-3 5-2-16,5 7 2 0,3 3-1 15,12 0 0-15,0 17 0 16,0-5 1-16,12 1 0 16,1-3 3-16,9-2 0 15,-2-5 2-15,5-3 2 16,-3-3 1-16,6-7 1 0,-9-11 2 15,6-3-1-15,-10-6 3 16,-5-2-1-16,-3-7-1 16,-4-3-1-16,-3 0-1 15,-5 4-1-15,-2-1 0 0,-5 6-2 16,-1 9 0-16,-2 1-3 16,4 14 0-16,1 6 0 15,10 3-2-15,-1 17 0 0,2 8-1 16,12-5-3-16,-2 7-3 15,3 0-6-15,1-2-22 16,0 0-27-16,-8-10-16 16</inkml:trace>
  <inkml:trace contextRef="#ctx0" brushRef="#br2" timeOffset="646966.0062">3276 15480 244 0,'0'0'2'0,"0"0"-1"0,16-7-2 16,-5 2-13-16,3-8-31 16,7 6-13-16</inkml:trace>
  <inkml:trace contextRef="#ctx0" brushRef="#br2" timeOffset="649181.3615">3983 15183 222 0,'0'0'2'0,"0"0"2"16,-11 7 0-16,2 1 3 0,2 6 1 16,-4 4 1-16,1 9 2 15,-2 7 1-15,4 4-3 16,3 6 0-16,3-5-2 0,2 4-1 16,7-6-2-16,6-2-1 15,-1-12 1-15,1-8-1 16,4-11 0-16,-2-6-1 15,0-13 1-15,-2-3 0 16,-3-9-1-16,-3-3 1 16,-5-2 0-16,-2-1 0 0,0 7 1 15,-2-1 1-15,-3 8 0 16,-2 1 0-16,2 10-1 16,5 8 0-16,0 0-1 0,-8 23 0 15,8 3-1-15,5 9-2 16,3 8 0-16,-1 6 0 15,4 3 0-15,1 2-1 16,0-1-1-16,-6-9-2 0,3-2-1 16,-2-7-1-16,-3-10 1 15,2-11 0-15,-2-4 0 16,-4-10 2-16,9-4 0 16,-4-11 2-16,-1-10 2 0,1-2 1 15,2-9 2-15,2 0 1 16,0-3 0-16,-1-2 2 15,2 7-1-15,0-4 0 16,-1 4 0-16,-1-3-2 0,-3 7-1 16,0-5-1-16,-2 6-1 15,-3-4 0-15,-3 1-1 16,-2 3 0-16,-3-3-1 16,-1 7 1-16,-3-3-2 0,-1 6 1 15,-2 0 0-15,-3 7-1 16,6 6 0-16,-3 3 0 15,3 6-1-15,5 2 0 16,0 11 2-16,5 2-1 0,2 2 1 16,6 0 2-16,4 0-1 15,2-2 2-15,3-5 1 16,0-2 1-16,5-6 0 16,-6-2 0-16,7-4 0 15,-4-6 0-15,3-6 0 0,-3-4-1 16,4 1-1-16,-4-1 0 15,3 0-1-15,-6 2-1 16,2 3 0-16,-4 6-1 0,-6 4 1 16,5 5-1-16,-3 8 1 15,-7 9 0-15,2 5 0 16,0 9 0-16,-1 0 0 16,0 4 1-16,4 0 1 0,-3 2-1 15,4-5 1-15,3-5 1 16,-1-5 0-16,4-5 0 15,-1-9 0-15,1-3-1 16,-1-5 1-16,4 0-1 16,-4-7 0-16,0-3 0 0,1 3-2 15,-6-1 1-15,-7 8-1 16,13-7 0-16,-13 7 0 16,0 0 0-16,15 7 1 0,-8 3-1 15,1-2 0-15,2 1 1 16,3-2 0-16,1 4 1 15,2-6-1-15,0-5 0 16,1-5 0-16,1-8 0 16,-4-4-1-16,2-2 1 15,-7-4-1-15,2-3-1 0,-9 2-1 16,-2 2 0-16,0 2 0 16,-10 6 0-16,-2 4 0 0,-4 2-2 15,2 6 1-15,-1-2 0 16,3 4 0-16,4 4 2 15,8-4-1-15,-10 7 1 16,10-7 2-16,8 3 0 0,2-3 0 16,-1-6 2-16,4-6-1 15,-1-5 0-15,1-5 0 16,-3-6 0-16,2-7 1 0,-4-2-2 16,-3 1 0-16,-5-7 1 15,0 4 0-15,0 1 0 16,-5 5 1-16,-1 7-1 15,-1 4 1-15,0 7-1 16,4 1-1-16,3 14-1 16,0 0 0-16,-4 14 0 0,6 10-1 15,5 4 0-15,3 7 0 16,5 6 1-16,2 1 0 16,-2 4 0-16,0-5-1 0,3-3 2 15,-6-9-1-15,-4-4 0 16,2-13 0-16,-8-2 1 15,-2-10-1-15,5-8 0 16,-5-11 0-16,-3-8 1 16,-1-11-1-16,-6-1 0 0,2-8 0 15,-7-5 0-15,6 0 1 16,-4 5 0-16,5 5 0 16,1 7 0-16,5 8-1 0,2 2 0 15,0 11 1-15,7 3-2 16,3 11 1-16,3 3-1 15,-1 6 0-15,0 9-1 16,1 4 0-16,-4 5 0 16,-1 6-2-16,-6-1 1 15,0 2-2-15,-2-1 0 0,0-4-1 16,0-1 0-16,-2-9 0 16,0-3 1-16,-2-7 0 0,4-9 0 15,0 0 1-15,0 0 0 16,14 0 2-16,-4-1 1 15,2-5 1-15,1-2 2 16,6 4 0-16,1-2 0 0,3 1 2 16,-3 1 0-16,2-6 0 15,-4-3 0-15,1-2 0 16,-4-4-1-16,-3-9-1 16,-1 1 0-16,-4-4-1 15,-4-7 0-15,-3 6-1 0,-3-3 0 16,-4 5 1-16,-4 0-1 15,2 8 1-15,-3 7 1 16,1 3-1-16,4 5 0 0,7 7 0 16,-12-6 0-16,12 6 1 15,0 0 0-15,5 13-2 16,4-1 0-16,4 1 0 16,2 6 1-16,5 1 0 0,-1 3-2 15,1-3 0-15,1 2-4 16,-4-5 0-16,-2 1-2 15,-4-8-2-15,3-7-3 16,-14-3 0-16,12-6-1 0,-10-12 3 16,0-2 2-16,-2 1 5 15,0-1 1-15,0 3 4 16,0 1 2-16,0 16 3 16,8 0 2-16,5 18 0 15,1 12-1-15,7 7-3 0,4 13-3 16,9 6-8-16,1 14-56 15,10-19-11-15</inkml:trace>
  <inkml:trace contextRef="#ctx0" brushRef="#br2" timeOffset="653044.1762">2715 7558 3 0,'-13'0'13'0,"13"0"3"0,-17 0 3 15,2 0 3-15,-2 0 1 16,-8 0 4-16,2 2-6 16,-2 1-3-16,4 1-4 15,-9 1-3-15,5 2-3 0,-3-1-1 16,2 4-4-16,6 0-1 15,-6 0 0-15,1 0-2 16,3 0 1-16,-1 0-2 16,4-1 1-16,-4-1 0 0,3 1 0 15,1 2 0-15,-1-2 0 16,-1 2 0-16,0-2 0 16,-2 1 0-16,3 5 1 15,-3-5-2-15,2 2 2 0,3-2-1 16,1 3 0-16,-1-4 0 15,4 1 0-15,-2-3 0 16,7 4 0-16,-9-1 0 16,8 2 0-1,-6 4 1-15,10-7 0 16,-9 8-1-16,7-4 1 0,-4 6-1 0,5-5 1 16,-4 5 0-16,0-5-1 15,5 4 0-15,-4-3 0 0,2 2 0 16,-1 0 0-16,2-1 1 15,-6 1-1-15,5 0 3 16,-4-2-3-16,2-1 2 16,-2 1 0-16,-1 1 2 0,0 2-1 15,2-6 0-15,-5 2 0 16,3-1 0-16,1 0-1 16,0 3-2-16,3-4-8 15,3 1-14-15,-1-1-25 0,7 3-13 16</inkml:trace>
  <inkml:trace contextRef="#ctx0" brushRef="#br2" timeOffset="654737.3802">2362 10944 194 0,'0'0'6'0,"0"0"0"16,-3-7 2-16,3 7 2 16,0 0-1-16,0 0 1 15,3-11 2-15,5 7 0 0,4 1-4 16,6-6 1-16,3 3-1 15,7-6 0-15,3 0 1 16,10-8 0-16,6 3 1 16,1-7-1-16,1 3-1 0,3-6-1 15,2 7-1-15,0-4-1 16,-5 6-2-16,-6 1 1 0,-6 1-1 16,0 7-1-16,-10 2 0 15,-2 2 0-15,-6-1 0 16,-3 4 1-16,-6-1-1 15,-10 3 0-15,13 0-1 0,-13 0-1 16,0 0-3-16,0 0-9 16,0 0-21-16,0-12-37 15,0 12-6-15</inkml:trace>
  <inkml:trace contextRef="#ctx0" brushRef="#br2" timeOffset="657580.3617">5812 14004 82 0,'0'0'5'16,"0"0"2"-16,0 0 1 16,0 0 4-16,10 2 1 15,-10-2 1-15,11 5 3 0,-11-5 2 16,12 0-4-16,-12 0-1 15,14 3 0-15,-14-3-2 16,18 7-1-16,-8-5-2 16,3 5-1-16,0-2 0 0,6 1-1 15,1 1 1 1,-3-2-1-16,6 1 2 0,-3-6 0 16,4 2-1-16,-2-2 2 15,3 0-1-15,-2 0-1 0,-1-2-1 16,3-7-1-16,0 7-1 15,-3-5-1-15,-2 1-1 16,0 1 0-16,-2 1-2 0,1-4 0 16,-1 4 0-16,-1-6 0 15,5 2 0-15,-4-4-1 16,4 3 1-16,-7-5-1 16,8 4 0-16,-11-4 0 0,3 3-1 15,-3 4-1-15,-5-3-3 16,-7 10-7-16,7-17-6 15,-3 9-13-15,-4-1-12 16,0-3-12-16,0-4-8 16</inkml:trace>
  <inkml:trace contextRef="#ctx0" brushRef="#br2" timeOffset="657905.6115">6409 13691 98 0,'0'0'6'0,"0"0"4"0,0 0 3 15,0 0 4-15,0 0 1 16,0 0 1-16,0 0 0 16,0 0 2-16,0 0-3 15,0 0-4-15,0 0-1 0,10 6-4 16,0-2 1-16,0 4 0 16,6 4-1-16,3 0-2 15,-2 5 0-15,3 1-1 16,-2 2-2-16,1 5-1 0,4-1-1 15,-3 4 0-15,-3-3 0 16,1 4-1-16,-4-2 1 16,-1 2 0-16,-6-5-1 15,-1 0 0-15,0-4 1 16,-6 5-3-16,0-5-2 0,-7 0-6 16,-3-1-19-16,-10-7-39 15,1 6-5-15</inkml:trace>
  <inkml:trace contextRef="#ctx0" brushRef="#br2" timeOffset="658915.5438">3490 10521 123 0,'0'0'7'0,"0"0"3"16,0 0 4-16,11 0 2 16,-2 0 2-16,4 0 1 15,2-6 3-15,5 4 1 16,7-6-6-16,-3 1-3 0,9-2-1 16,-3-4-4-16,8 3-1 15,-6-2-2-15,10 2 0 16,-5 1-2-16,3 1-1 15,0-1-1-15,-6 2-1 16,1 2 0-16,-5 3 0 0,-4-1 0 16,-4 3-1-16,-6-2 0 15,0 2 1-15,-7-2-1 0,2-1-1 16,-11 3 0 0,10-9 0-16,-4-2-3 0,-6 11-5 15,6-14-13-15,-6 14-32 16,0-10-14-16</inkml:trace>
  <inkml:trace contextRef="#ctx0" brushRef="#br2" timeOffset="659263.792">3995 10204 163 0,'0'0'4'15,"0"0"1"-15,10-6 2 0,-10 6 0 16,20-9 1-16,-9 1 0 16,8 1 2-16,1-1 0 15,-1 3-1-15,3 5-1 16,2 3 0-16,-8 9 0 16,2 2 1-16,0 10 0 0,-6 2 1 15,-7 2-1-15,0 6 2 16,-5 7-2-16,0-2 1 15,-5 3-1-15,-2-2-1 16,-6 4-1-16,-2-6-2 0,3 1-1 16,-4-7-1-16,2-2-1 15,-6-3-2-15,4-7-1 16,0-3-5-16,0-7-11 0,0-8-32 16,3 2-22-16</inkml:trace>
  <inkml:trace contextRef="#ctx0" brushRef="#br2" timeOffset="672589.3146">7749 2628 155 0,'0'0'8'16,"0"0"2"-16,0 0 5 15,0 0 1-15,0 0 3 16,0 0 0-16,0 0 2 16,0 0 1-16,0 0-6 0,0 0-3 15,0 0-2-15,0 0-3 16,7-5-1-16,3 5-2 16,3-6 0-16,4 5-1 0,5-1 0 15,8-7 0-15,10 5-1 16,5-1 2-16,12-1-1 15,10 1 1-15,7 1 1 16,11-6-2-16,9 3 0 0,7-1 0 16,5-2 1-16,9 1-1 15,2-4 0-15,2 1-1 16,5-1 1-16,0 3-1 16,5 1 1-16,0-4-1 15,-2 6 0-15,-2-3 0 0,-3 5 0 16,-4 0-1-16,-5 5 0 15,-6-2 0-15,-10-1-1 16,-3 3 0-16,-7-2 0 0,-10 2 0 16,-6 0-1-16,-5-3 1 15,-4 0 0-15,-7 2-1 16,-6-2 1-16,-4-5-1 16,-3 2 0-16,-7 0 1 15,-3 0-1-15,-4-2 0 0,-6 2-1 16,-4 0-1-16,-6-1-2 15,-2 5-3-15,-10 2-7 16,10-10-19-16,-10 10-43 16,-10-7-5-16</inkml:trace>
  <inkml:trace contextRef="#ctx0" brushRef="#br2" timeOffset="674668.3349">7809 1389 89 0,'0'0'5'16,"0"0"3"-16,0 0 6 15,0 0 0-15,-11-4 3 16,11 4-1-16,0 0 1 16,-12-3 0-16,12 3-3 0,-16 0-4 15,16 0-3-15,-16 3-1 16,9 1-1-16,-4 1 0 15,-4 1 2-15,-2 1-1 0,5 0 1 16,-4 0 0-16,4 6-1 16,-3-3 0-16,1 2-1 15,-2 4 0-15,4-2 1 16,5 1 0-16,-18 17-1 0,-5 5-1 16,10-5 0-16,-2 1 2 15,4 1-3-15,1-3 0 16,2 0 1-16,8-3-3 15,0-4 0-15,1-1 1 16,-1 6 0-16,2 0 1 0,2 0 0 16,1-2 0-16,2 5 1 15,0-5 0-15,0 5-1 16,2-5 0-16,1 0 2 16,4 0-3-16,-2-1 0 0,2 1 0 15,-4 3 1-15,2-3 0 16,0 1 1-16,0-2-1 15,2-1 0-15,-2 3 1 0,3-6-1 16,-3 0 0-16,7 1 0 16,-1-7-1-16,1 5 0 15,0-4 0-15,3-5 1 16,3 3-1-16,1-3 0 16,-1 3 1-16,1-5-1 0,4 3 0 15,-1-3 0-15,1 3 0 16,-4-6 0-16,4 5-1 15,-3-5 1-15,1 1-1 16,5-1 0-16,-6-2 0 0,3 0 0 16,-4-2 1-16,4-2-2 15,-3 2 0-15,-3-3 1 16,3 0-2-16,0 0-1 0,2-3-3 16,3-1-4-16,-5-4-9 15,10-1-28-15,2 1-30 16,-2 1-4-16</inkml:trace>
  <inkml:trace contextRef="#ctx0" brushRef="#br2" timeOffset="675636.0235">10742 2409 138 0,'0'0'6'0,"0"0"4"15,-10 0 1-15,10 0 4 16,0 0 3-16,0 0 0 0,-12-2 1 15,12 2 3-15,0 0-5 16,7 0 1-16,8 6-5 16,0-6 0-16,10 0 0 15,-1 0-1-15,12 2 0 0,3-2-2 16,6 0 0-16,2 0 0 16,-3 0-3-16,4-2-2 15,1-2 0-15,1 2-1 16,-2 1-2-16,1-5 1 0,1 1-1 15,-6-1-1-15,2 2 0 16,-7-4 0-16,-1 4 0 16,-6-1-1-16,-4 0 0 0,-9 0-2 15,-3 3-3-15,-4-1-5 16,-12 3-13-16,7 0-37 16,-7 0-16-16</inkml:trace>
  <inkml:trace contextRef="#ctx0" brushRef="#br2" timeOffset="680946.4439">11468 2556 82 0,'0'0'2'16,"0"0"-1"-16,0 0 2 0,0 0 3 16,0 0 1-16,0 8 3 15,0-8 2-15,0 9 2 16,0-9 3-16,2 15 0 15,-2-5 1-15,2 0-1 0,2-1 0 16,-2 5-1-16,1-2-2 16,-1 3-1-16,0 0-2 15,3 1-2-15,0 2 0 16,0 2-3-16,0 0-1 16,3 2-1-16,-1-2-2 0,5 3 1 15,1-4-2-15,-1 1 1 16,6 5-1-16,1-8 2 15,4 6-1-15,-1-9 0 16,5 9 1-16,1-9-1 0,2 8 1 16,0-6-1-16,-2 3 0 15,6-4 1-15,-4 5-1 16,5-2 0-16,1 1 0 16,2-2 1-16,2 0-1 0,0-1 1 15,2 1 0-15,-2-2 0 16,4 0-1-16,-4 2 0 15,0-5 1-15,0 6-1 16,-3-3 0-16,3 2 0 0,0-2-1 16,-1 0 0-16,-2 0 0 15,4 0 0-15,-2 2 1 16,-2-2-1-16,6 0 2 0,-7 0-1 16,4 0 0-16,1-3 1 15,-4 0 0-15,3-3 0 16,-6 5 1-16,7-4-1 15,-4-3 0-15,4 0 0 16,-3-4 0-16,2 5 0 0,0-4-1 16,-1-1-2-16,4 1 1 15,-6-1-1-15,0 2 0 16,-2-2-1-16,3 1 1 16,-6-1 0-16,8-1 0 0,-8 1 1 15,2-3 0-15,3 0 0 16,4 0 2-16,-2 0-1 15,1-5 1-15,0-1 0 16,1-1 0-16,2 0 0 0,-5-1 0 16,4 1 0-16,-5 0-2 15,0 0 0-15,1-1 1 16,-2 1-1-16,0-7-1 16,1 5 1-16,3-3-1 0,-2 1 0 15,-1-3 0 1,0-1 1-16,3 1-1 0,2-4 0 15,-3 1 1-15,4-1 0 16,-8 3-1-16,2 1 1 0,-6-1-1 16,3-3 1-16,-5 4-1 15,-4 1 1-15,-2 1-1 16,-4 1 1-16,-1 0 0 16,0 1-1-16,-1 0 1 0,-2-2-1 15,0 4 0-15,-3-2 1 16,1-1 0-16,-1 2-1 15,-2 1 1-15,1-1-1 16,-11 9 0-16,13-13 0 0,-13 13 0 16,9-12-2-16,-9 12 0 15,2-10-2-15,-2 10 0 16,0-10-1-16,0 10-2 0,-2-12-1 16,2 12-2-16,-9-10-2 15,9 10-5-15,-7-11-6 16,7 11-9-16,-7-9-7 15,7 9-12-15,-18-5-7 16,7 2-1-16</inkml:trace>
  <inkml:trace contextRef="#ctx0" brushRef="#br2" timeOffset="681553.8753">14451 2992 0 0,'0'0'18'16,"-14"0"8"-16,14 0 6 0,-11-3 5 15,11 3 2-15,0 0 1 16,-8-7-3-16,8 7-4 16,0-9-6-16,0 9-4 15,4-8-5-15,-4 8-5 0,14-10-2 16,-14 10-3-16,20-9-2 15,-3 6-1-15,1-2-2 16,-2-3 0-16,7 4 2 16,2-2 0-16,0 2-2 0,8-4 1 15,-8 2 2-15,2 0-2 16,3 0 1-16,0 1-1 16,-4 3-1-16,1 0-2 15,-1-1 0-15,-2 3 1 0,-1-2-3 16,-3 2 2-16,0 0-2 15,-6 2-1-15,2 1 1 16,-7 1 0-16,4-1 1 16,-13-3-1-16,17 12 2 0,-17-12-2 15,13 16 2-15,-10-6 0 16,-1-1 0-16,3 6 1 16,-5 0-1-16,2 0 1 15,1 2 0-15,-3 3 0 0,1 0-1 16,-1 5 1-16,0-3 0 15,0 0-1-15,-1 0 1 16,-4 1 0-16,0-1-1 16,0 0 1-16,-3 0-1 15,-2-5 0-15,3 1 1 0,0-6-1 16,-4 1 0-16,4-3 0 16,0 0-1-16,7-10-2 15,-13 12-4-15,13-12-6 0,0 0-28 16,-2 8-37-16,2-8-2 15</inkml:trace>
  <inkml:trace contextRef="#ctx0" brushRef="#br2" timeOffset="687015.7398">20022 8682 256 0,'0'0'6'0,"0"0"1"0,5 3 6 16,-5-3 2-16,10 15 1 15,-8 0 3-15,4 2 0 16,-2 10 3-16,-1 6-2 16,2 6-3-16,-5 6-4 0,1 4-1 15,2 4-2-15,-3 5-1 16,0 0-2-16,3 1 0 15,-3 3-2-15,5 4-1 16,-5-1 0-16,3 0-2 16,-3 1 1-16,0-1-1 0,2 3 0 15,-2-8 0-15,0 5-1 16,0-6 0-16,0-4-1 16,0 2 1-16,0-12 0 0,0 0-1 15,0-8 0-15,0-3 0 16,3-4 0-16,-3-5 0 15,0-5-1-15,0-8 0 0,0 3-1 16,0-8-1-16,0-7-4 16,0 0-3-16,-8 2-7 15,-4-11-12-15,0-11-29 16,1 1-23-16,-4-10-5 0</inkml:trace>
  <inkml:trace contextRef="#ctx0" brushRef="#br2" timeOffset="687398.1024">19840 9661 247 0,'0'0'6'0,"0"0"1"0,-12 0 5 16,12 0 2-16,-13-5 2 15,13 5 3-15,-14-5-1 16,14 5 1-16,-14-2-2 16,14 2-2-16,-1 4-3 15,1 7-1-15,0 6-3 0,1 8 0 16,6 4-2-16,-3 8 0 15,1 6 0-15,0 3-2 16,2 7-1-16,-2 1-1 31,3 4 0-31,2-5 0 0,4 3 0 0,4-8 0 0,2-3 1 16,6-5 0-16,0-11 0 16,10-6 0-16,-2-8 1 0,1-7-1 15,2-8 1-15,-2-11-1 16,2-9 0-16,-3-7 0 15,2-7 0-15,-1-9-1 16,-6-4 0-16,-1 3 0 16,-3-1-1-16,-3 1-1 0,-5 9 0 15,-5 7-1-15,2 9-4 16,-7 4-5-16,-7 15-9 0,5-9-27 16,-10 9-37-16,5 0-3 15</inkml:trace>
  <inkml:trace contextRef="#ctx0" brushRef="#br2" timeOffset="688757.3316">17104 12123 187 0,'0'0'8'16,"0"0"4"-16,0 0 4 16,0 13 4-16,-3-3 1 0,1 9 1 15,-1 6 1-15,-6 7 2 16,5 10-6-16,-5 4-3 16,-1 8-4-16,2 5-1 15,-4 10-2-15,2 3 0 0,-3 10-2 16,4 0 0-16,-1 5-2 15,4-1 0-15,1 3 0 16,1-4-1-16,4-3 0 16,-3-3 0-16,3-3-1 0,0-6 0 15,-2-1 0-15,-1-2 0 16,-1-5-1-16,1-2 0 16,-3-6 0-16,2-2 0 15,-4-2-1-15,3-9 1 0,-2-6-1 16,1-3 0-16,4-10 0 15,-3 1-1-15,2-8 0 16,3-15-1-16,-6 7-4 16,6-7-2-16,-8-7-5 15,2-8-6-15,-1-8-11 0,4-3-26 16,-1-2-22-16,-1-10-8 16</inkml:trace>
  <inkml:trace contextRef="#ctx0" brushRef="#br2" timeOffset="689254.6854">16671 13387 308 0,'0'0'4'15,"0"0"2"-15,0 0 4 0,0 0 0 16,0 7 2-1,0-7 1-15,0 10 2 0,0-10 1 16,7 14-3-16,-4 0-2 16,4 1-1-16,0 6-3 15,1 4 1-15,0 7-1 0,4 11-1 16,1 1 0-16,-1 8-1 16,3 0 0-16,4 3 0 15,-3-1-1-15,3-1 1 0,0-6-1 16,3-8 1-1,0-7-1-15,-3-7 0 0,8-8-1 16,1-7 2-16,2-10-5 16,5-18 0-16,2-11 0 0,6-11 0 15,-1-12 0-15,5-5 0 16,-2-4-4-16,0 3-7 16,-8 1-8-16,-2 6-43 15,-8 19-23-15,-7 7-4 16</inkml:trace>
  <inkml:trace contextRef="#ctx0" brushRef="#br2" timeOffset="699239.9861">21026 9607 334 0,'0'0'3'0,"0"0"1"0,-10 12 1 0,-4 3 3 16,-4 9 1-16,-9 12 3 15,-5 10 0-15,-11 12 0 16,-2 10-1-16,-2 9-3 15,2 6-1-15,8-3-2 16,8-5-2-16,6-8-3 0,18-10-5 16,5-18-8-16,17-14-33 15,23-17-31-15,2-18-3 16</inkml:trace>
  <inkml:trace contextRef="#ctx0" brushRef="#br2" timeOffset="699726.3305">21295 9694 369 0,'0'0'6'0,"0"0"3"16,0 0 2-16,0 0 2 15,0 0 1-15,12 0 2 16,1 2-1-16,4 3 1 16,5 2-5-16,6 6-2 0,2 4-3 15,-1 0-1-15,4 10-2 16,-6 6-1-16,-4-1-1 15,-6 10 0-15,-10 3-1 16,-7 2-1-16,-17 5 0 0,-11 0-2 16,-4 2-2-16,-7 0-4 15,-4 1-7-15,3-6-24 16,3-3-44-16,3-12 0 0</inkml:trace>
  <inkml:trace contextRef="#ctx0" brushRef="#br2" timeOffset="700212.6774">22212 9694 287 0,'0'0'8'0,"-10"2"1"0,1 3 4 0,-7 2 3 0,-4 6 2 16,-2 1 1-16,-8 6 1 15,-4 5 0-15,-2 5-7 16,-1 4-2-16,2 8-3 16,1 6-2-16,1 0-3 15,11 5 0-15,7-2-1 0,7 2-2 16,8-2-1-16,8-2-5 15,17-6-8-15,0-2-29 16,9-14-36-16,16-5-2 16</inkml:trace>
  <inkml:trace contextRef="#ctx0" brushRef="#br2" timeOffset="704152.3571">22498 9849 196 0,'0'0'9'15,"0"0"5"-15,0 0 3 16,0 0 5-16,8-7 1 0,-8 7 0 16,0 0 2-16,7-5-1 15,-7 5-5-15,9 0-5 16,0 0-4-16,3 0-4 0,4 7-1 16,0 0-1-16,6 8-1 15,0 0 0-15,1 8 0 16,-6 4-1-16,-4 0 1 15,-6 8 0-15,-7 5-1 16,-5-1 1-16,-12 1-1 0,-8-1-1 16,-2 0 1-16,-3-3-2 15,0-4 0-15,0-8-2 16,3-4-3-16,5-4-2 0,7-4-8 16,0-7-22-16,0-5-38 15,15 0-7-15</inkml:trace>
  <inkml:trace contextRef="#ctx0" brushRef="#br2" timeOffset="704544.6653">22940 10261 401 0,'0'0'3'0,"0"0"3"15,0 0 0-15,0 0 0 16,0 0 0-16,0 0-2 16,0 0-2-16,-5-5-3 15,5 5-10-15,-9 0-13 0,9 0-41 16,-16 0-16-16</inkml:trace>
  <inkml:trace contextRef="#ctx0" brushRef="#br2" timeOffset="704850.8298">23301 9636 303 0,'0'0'5'16,"0"0"3"-16,-3 8 4 16,3-8 0-16,-17 17 3 0,5 3 1 15,-4 2 1-15,-1 10-1 16,-3 2-2-16,1 12-4 16,-4 3-2-16,0 9-1 15,2-2-2-15,2 6-1 0,5-1 0 16,2-3-1-16,2-7-2 15,8-5-1-15,2-9-1 16,7-12-5-16,10-8-6 0,1-17-16 16,8-10-41-16,10-10-11 15</inkml:trace>
  <inkml:trace contextRef="#ctx0" brushRef="#br2" timeOffset="705113.8413">23480 9708 330 0,'0'0'5'16,"0"0"2"-16,-3 6 4 0,3-6 1 15,3 12 3-15,2-3 2 16,2 1-1-16,8 7 1 16,0-2-4-16,3 8-4 15,-2 2-2-15,2-1-3 0,-2 8 0 16,-4 1-3-16,-3 4 0 15,-6 2-1-15,-3 4-1 16,-3-4-1-16,-6 6-3 16,-12-8-4-16,5 2-8 0,-9-8-22 15,-5-7-42-15,5-4-2 16</inkml:trace>
  <inkml:trace contextRef="#ctx0" brushRef="#br2" timeOffset="705304.9772">23774 9715 282 0,'0'0'4'0,"0"0"2"16,7 8 0-16,-7-8 0 15,2 12-1-15,-2-4-3 16,3 2-11-16,-3 6-29 15,0-16-26-15</inkml:trace>
  <inkml:trace contextRef="#ctx0" brushRef="#br2" timeOffset="705653.6544">23860 10256 361 0,'0'0'5'0,"6"0"2"0,-6 0 1 15,12 2 2-15,-12-2-2 16,7 0-1-16,-7 0-3 0,13 0-7 16,-13 0-28-16,0 0-40 15,0 0-9-15</inkml:trace>
  <inkml:trace contextRef="#ctx0" brushRef="#br2" timeOffset="705811.8738">24203 10151 279 0,'0'0'1'0,"0"0"-2"0,12-4-9 16,-3-1-18-16,5 2-21 15,-2-1-15-15</inkml:trace>
  <inkml:trace contextRef="#ctx0" brushRef="#br2" timeOffset="706114.9976">24928 10142 321 0,'0'0'5'0,"0"0"3"0,9 9 1 16,-9-9 1-16,12 15 2 16,-3-5-2-16,1-5-2 0,5-3-25 15,6-2-49-15,-1-9-7 16</inkml:trace>
  <inkml:trace contextRef="#ctx0" brushRef="#br2" timeOffset="709981.9034">20872 10632 277 0,'0'0'5'0,"0"0"3"16,0 0 3-16,0 0 0 0,0 0 2 15,10 0 0-15,-2 0 1 16,6-3-1-16,4-1-3 15,1-2-6-15,11 1 1 0,5 1-5 16,2-4-4-16,3 3-6 16,2 0-19-16,4-2-28 15,6 4-16-15</inkml:trace>
  <inkml:trace contextRef="#ctx0" brushRef="#br2" timeOffset="710277.1138">22103 10619 293 0,'0'0'6'0,"0"0"1"15,0 0 2-15,0 0 2 0,0 0-1 16,7 4 2-16,-7-4-1 15,21 3 2-15,-7 0-5 16,11 3-3-16,5-6-1 16,12 0-3-16,4 0-1 0,17 0-2 15,0 0-3-15,19-3-5 16,2 0-6-16,8 0-12 16,-3 3-20-16,1 3-23 0,-3 5-6 15</inkml:trace>
  <inkml:trace contextRef="#ctx0" brushRef="#br2" timeOffset="710554.3102">23746 10783 323 0,'0'0'5'0,"15"0"1"16,2 0 1-16,11 0-1 15,2 0 0-15,12-5-7 16,3 3-35-16,9-10-28 0,3-3-9 15</inkml:trace>
  <inkml:trace contextRef="#ctx0" brushRef="#br2" timeOffset="713234.019">20952 9480 288 0,'0'0'5'16,"0"0"3"-16,0 0 1 15,0-11 2-15,0-1 0 0,2-2-1 16,3-6 1-16,0-7 1 16,0-4-6-16,2-2-3 15,1-7 0-15,2-3-2 16,-2 0 0-16,3 0 0 16,0 1-1-16,-3 7 1 0,3 0-1 15,0 11 2-15,-4 4-4 16,-2 6 1-16,-5 14 0 15,13-11 0-15,-13 11 0 16,4 5 0-16,1 5 0 0,-2 3 1 16,1-1 0-16,4 5 1 15,0-5 0-15,-1-2 1 16,6 0 0-16,2-10 1 16,2 0-1-16,11-12-1 0,2-6 0 15,9-6-2-15,3-6-3 16,6-5-2-16,-4 1-3 15,-1-1-5-15,-4 9-7 16,-11 2-9-16,-1 10-6 0,-15 11-3 16,-12 3-8-16,3 23-4 15,-6 7-4-15</inkml:trace>
  <inkml:trace contextRef="#ctx0" brushRef="#br2" timeOffset="713882.4788">21495 9198 149 0,'0'0'12'0,"0"0"5"0,0 0 5 15,0 0 2-15,0 0 3 16,0 0 0-16,0-8 0 0,0 8 0 16,0 0-11-16,0 0-5 15,-12 0-4-15,5 5-2 16,-2 8-3-16,-2 7-1 16,1 1-1-16,8-1 0 15,0 3 0-15,2-5 0 0,9-6 0 16,4-2 0-16,6-8-1 15,-1-2-1-15,2-8 0 16,0-4-2-16,-6-3-1 16,-1-3 0-16,-8 4 0 0,-5-1 1 15,0 0 0-15,-10 3 0 16,-5 5 1-16,1 4 2 16,-2 3 0-16,2 0 1 15,1 3 1-15,5 4 1 0,8-7 0 16,-4 15 1-16,4-15 1 15,16 2-1-15,7-4 1 16,14-8 0-16,6-10 0 0,10-1-1 16,4-8-1-16,3 0-1 15,-7-3 1-15,2 4-2 16,-15 4 0-16,-7 6-2 16,-16 6 1-16,-17 12-1 15,0 10 1-15,-12 14 0 0,-13 11-1 16,-8 7 2-16,1 5-1 15,-7 3 1-15,9-3 1 16,3-9-1-16,6-2 2 0,8-18-1 16,13-18 0-16,6 0-1 15,11-15 2-15,10-17-2 32,1-7 1-32,9-9-1 0,-2-8 2 0,7-4-2 15,-7 2 1-15,-3 2 0 0,-2 8 0 16,-7 6 0-16,-3 10 0 15,-9 11-1-15,2 4 0 16,-13 17 1-16,13 0-1 0,-9 8-1 16,4 7-1-16,2 8-4 15,5-1-6-15,12 7-20 16,11 4-36-16,6-6-5 16</inkml:trace>
  <inkml:trace contextRef="#ctx0" brushRef="#br2" timeOffset="714850.1682">23472 9051 203 0,'0'0'6'0,"8"-7"4"0,6-5-2 0,11-3 1 0,5-5 1 0,13-7 0 15,1-3-1-15,11-7 0 16,3 0-4-16,-1-3-3 16,-10 6 0-16,-7 1 2 15,-5 6 2-15,-14 10 1 0,-3-1-1 16,-18 18 1-16,0 0 2 15,0 0-1-15,-5 18-2 16,-4-1-1-16,-7 4-1 16,7-2-1-16,-4 1 0 0,10-1-1 15,3-6 0-15,3-4 0 16,12-3-1-16,4-6 0 16,9 0 0-16,4-6-1 15,8-3-1-15,-7-1 0 16,0 0 0-16,1 3-1 0,-9 2 1 15,-6 5 0-15,-4 0 1 16,-10 12 0-16,-3 0 1 16,-2 3 1-16,-7 2 0 0,2-2 0 15,3-4 0 1,0-2 1-16,2-9-3 0,12 0 1 16,8-9-1-16,10-7 0 15,4-11-1-15,11 0-2 0,5-5 1 16,-5-1 1-16,-1 6-1 15,-9 3 2-15,-5 6 0 16,-10 6 2-16,-10 12 1 16,-10 0 0-16,-16 12 1 0,4 0-1 15,-2 1 0-15,6 2-1 16,-2-3 0-16,10-12-1 16,15 5-1-16,18-8-2 15,9-9-1-15,20-5-1 16,15-5-1-16,17-2 1 0,13 0-1 15,-2 7 1-15,-1 7 0 16,-8 10-2-16,-11 8-12 16,-15 14-49-16,-11 11-3 0</inkml:trace>
  <inkml:trace contextRef="#ctx0" brushRef="#br2" timeOffset="718087.4699">7662 17239 22 0,'0'0'1'0,"0"0"-1"16,0 0 0-16,-13-8 1 16,13 8 1-16,-7-2 1 0,7 2-1 15,-10-5 0-15,10 5 0 16,0 0-1-16,0 0-1 16,0 0-4-16,0 0 2 15,-2 7-2-15,2-7 1 16,5 13 0-16,-5-13 1 0,9 17 4 15,2-8 2-15,-4 2 5 16,5-2 3-16,1 7 4 16,4-3 0-16,3 1 3 0,0-2 0 15,4 4-1-15,4-3-3 16,4 0-4-16,0 5-1 16,9-3-5-16,-2-3 0 15,9 3-3-15,-1-5 1 16,5 2 0-16,3-4 0 0,-1 1 4 15,2 2 1-15,11-4 1 16,-9 1 2-16,8-4-1 16,1-1 1-16,2 2 0 15,0-2-2-15,2-3-3 0,0 0-1 16,-1 0-3-16,-2 0 0 16,0-6 1-16,5 4-1 15,-3-1 2-15,2-1-1 16,-3 1 3-16,4 1-1 15,-4-4 1-15,3 2 0 16,-5 2 2-16,0-2-1 0,-2 2 0 16,2-1 0-16,-5-2 0 15,0 3 1-15,-2 0-2 0,-3-1 1 16,-4 0-2-16,-7 1-2 16,0-1 0-16,-9 1-1 15,0 0-1-15,-5-1-1 16,-5 3 0-16,1-2-1 15,-8 2-1-15,-3 0-3 0,-4 0-6 16,-3-3-14-16,-10 3-29 16,17 0-20-16</inkml:trace>
  <inkml:trace contextRef="#ctx0" brushRef="#br2" timeOffset="719804.1196">12778 17293 107 0,'0'0'4'16,"0"0"2"-16,0 0 3 16,0 0 0-16,15 0 0 15,-15 0 3-15,17-3-2 0,-7 1 5 16,15-5-3-16,-10 4-4 15,5 1 1-15,3-1 0 16,-5 0 0-16,38-1 2 16,-32 1-1-16,6 1-2 15,30-3 3-15,-30 5 1 16,7 0-4-16,-7 0 4 16,2 0-5-16,3 2-1 15,2 1 3-15,1-1-3 0,-1 1-3 16,-1-3 1-16,5 3 0 15,-3-2-1-15,-1-1 0 16,37 3 2-16,-37-3-1 16,4 3 0-16,-2-3 0 0,4 0-1 15,31 0 3-15,-42 0-2 16,5 0-1-16,30-3 0 16,-1-4 2-16,-10 4 0 15,-8-4-1-15,-1 2 0 16,-5-5-2-16,-8 8 3 0,-1-6-1 15,-8 4-3-15,0 1 1 16,-2-2-2-16,-6 5 1 16,-2 0-2-16,-3-3 0 0,0 3-2 15,-12 0-1-15,18 0-3 16,-18 0-2-16,7-1-6 16,-7 1-5-16,0 0-3 15,0 0-7-15,0 0-4 16,0 0-6-16,-6 0-13 15,6 0-4-15</inkml:trace>
  <inkml:trace contextRef="#ctx0" brushRef="#br2" timeOffset="720305.3579">14292 17283 180 0,'0'0'5'0,"0"0"0"0,0 0 3 15,10-2 4-15,7-3 0 16,1-5 1-16,7 2 2 16,-3-1 1-16,12-1-3 15,7 0-2-15,-3 3 1 16,5 0-3-16,-3 4-1 0,5 3 1 16,-5-2-1-16,9-1 0 15,-1 0-1-15,-6 1 0 16,8-3 0-16,-6 3-2 0,6-7 0 15,0 2-2 1,1 0 0-16,2 1 0 0,-8-1-2 16,2 2-1-16,-11 0 0 15,2 1 0-15,-16 1 0 16,-2 1-1-16,-7 2 0 0,-13 0-1 16,13 0 2-16,-13 0-1 15,-6 0 1-15,-6 2-1 16,-4 5 1-16,-7-4 0 0,0 7 0 15,-4-3 1-15,-5 3-1 16,-1-3-1-16,8 2 1 16,-2-2 0-16,8-2-1 15,1-2 0-15,8-1 0 16,10-2-2-16,0 0 1 0,0 0-3 16,3 10 1-16,16-10-5 15,3 2-10-15,-8 1-23 16,-2 1-29-16,22-4-2 15</inkml:trace>
  <inkml:trace contextRef="#ctx0" brushRef="#br2" timeOffset="720850.7446">17692 17108 207 0,'0'0'0'15,"0"0"-1"-15,0 0-1 0,0 0-6 16,0 0-9-16,0 0-11 16,-7-5-9-16,7 5-6 15</inkml:trace>
  <inkml:trace contextRef="#ctx0" brushRef="#br2" timeOffset="721246.4078">17722 16988 94 0,'0'0'2'16,"0"0"-1"-16,0 0 2 15,0 0-1-15,0 0 2 16,0 0-1-16,0 0 2 0,0 0-2 16,0 0-4-16,0 0-5 15,0 0-13-15,0 0-10 16,0 0-15-16</inkml:trace>
  <inkml:trace contextRef="#ctx0" brushRef="#br2" timeOffset="722138.894">17137 17021 231 0,'0'0'2'0,"0"0"0"16,0 0 1-16,13-2 0 15,0-3-1-15,1-1 0 16,7 2-1-16,2-4 2 0,6 0-2 16,1 2 0-16,2-3 0 15,6 2 1-15,-6-1 2 16,2 4 2-16,-4 1 1 15,7 1 2-15,-7-1-1 16,0 1 0-16,0 2-2 0,-5 0-1 16,0 0-3-16,-11 0-3 15,7 0-4-15,-12 2-6 0,2 3-12 16,-11-5-12-16,0 7-20 16,-13 7-13-16</inkml:trace>
  <inkml:trace contextRef="#ctx0" brushRef="#br2" timeOffset="756158.3319">6228 1872 224 0,'0'0'7'16,"0"0"2"-16,0-9 3 16,0 9 2-16,-3-11 1 0,3 11-1 15,-3-9-1-15,3 9 0 16,0 0-5-16,0 0-3 16,0 21-2-16,11 8-1 0,3 12-1 15,4 10 0-15,-1 15 3 16,8 9 0-16,-3 9 1 15,6 7-1-15,-3 3 1 16,-6 3 0-16,1-1-1 0,1 4 0 16,-8 1 1-16,1-2 1 15,-7 5-1-15,-2 0 0 16,-2-2-1-16,-3 5 1 16,0-3 1-16,-8 0-1 15,1 0-2-15,-1-3 0 0,1 3-1 16,-3-2 0-16,-1-1 0 15,-1-6-1-15,3 1 0 16,-2-1-1-16,-1-6 0 16,3-3 1-16,-2-5-1 0,-1 1 0 15,2-5 1-15,-3 3-1 16,4-4 0-16,-4-1 1 16,-2 2-1-16,2-7 0 0,-1 5-1 15,-6 0 1-15,3 0 1 16,-6-1 0-16,-3-5 0 15,2 1 1-15,2-1-1 16,-5 0 0-16,2-4 2 0,0-1-2 16,0-2 0-16,1-5-1 15,-1 5 0-15,-3-5 0 16,1 0-1-16,-3-4 1 16,0 0 0-16,-2 4 0 15,-3-3 0-15,-3-1 0 0,1-2 0 16,-2-1 0-16,1 0 1 15,-4-3-2-15,2 0 1 16,1-5 0-16,-4 0 0 0,6-5 0 16,-5 1 0-16,-1-1 0 15,1-3-1-15,-1-1 1 16,1 1 0-16,-4-1 0 16,-2-4 1-16,0 1-2 0,2 0 1 15,-4-3 0-15,1 0-1 16,1-4 1-16,-2-2-1 15,6-3 1-15,-4-3-1 0,4-3 0 16,2-3 0-16,-3 0 1 16,0 1-2-16,0-6 1 15,1 2 0-15,-2 3 1 16,5 1 0-16,-5 0 0 16,2 2 0-16,0 1 1 15,1-1-1-15,3 3 0 16,-2-2 1-16,0-1-2 0,2 1 1 15,0-1 0-15,0-2-1 16,1 0 1-16,-2-1 0 0,4 1 0 16,3-2 0-16,-1 2 0 15,3-6 0-15,-3 5 0 16,10-5 0-16,-5 1 0 16,3-2 0-16,2 0 0 0,2-2 0 15,1-1 0-15,0 0 0 16,2-1 0-16,-3-5 1 15,4-2-1-15,-6 2 0 16,2-5 0-16,-2-2 0 0,-5 1 0 16,4-3 0-16,-10 3 0 15,1 0 1-15,-3-3-1 16,2 1-1-16,-1-2 1 16,-3-4-1-16,2 3 0 0,2-3 1 15,1-5-1-15,-4 5 0 16,5-7 1-16,-3 3 0 15,2-1 0-15,-2 0 0 16,3 0 0-16,-4 0 0 0,1 1 1 16,0-1-1-16,0 0 0 15,1 0 0-15,-1-2 0 16,0 3 1-16,0-4-1 16,0 3 0-16,-1 1 0 0,1 1 0 15,-1 1 0-15,1 2 0 16,-3 3 0-16,3-1 0 15,-5 6 0-15,4 0 0 16,1 0 0-16,-5-3 1 0,3 1-1 16,-2 2 0-16,2-5 0 15,-1 5 1-15,2-5-1 16,3-1 0-16,-2 1 0 16,3-3 1-16,4 0-1 15,-2-2 0-15,2-3 0 0,0 0 0 16,5 3 0-16,-3-7 2 15,6-1-2-15,-2 2-2 16,4-6 2-16,-1 2 0 0,2-4 0 16,1 2 0-16,0-5 0 15,4-4 0-15,2 2 0 16,1-7 0-16,2-1 0 0,2-2 0 16,-4 3-1-16,5-5 1 15,2 4-1-15,-2-6 0 16,3 6 0-16,-2-3 0 15,-1 3 0-15,1-4 1 0,0 4-1 16,-2-2 1-16,-3 0 0 16,2 4 0-16,-4-2 0 15,-1 0 0-15,-1-1 1 16,-2 0-1-16,0-2 1 0,0 0 0 16,1-2 0-1,-5 0-1-15,6-6 0 0,-2-5 0 16,0 1 0-16,0-3 0 15,0-3 0-15,0-1 0 16,2 1-1-16,-6-2 2 0,2 1 0 16,1-1-1-16,1 0 0 15,0-2 1-15,3-1-1 16,-2 0 0-16,0-1 0 0,5 0 3 16,1-4-3-16,-5 1 0 15,3-6 1-15,1 6-1 16,-1-7 1-16,2 1-1 15,-1 6 0-15,-1-1 0 0,-1 2 0 16,2 1 0-16,3 2 0 16,-3-1 0-16,3 2 0 15,-1-1-1-15,3 1 0 16,0 0 1-16,5-1-5 16,0 0 3-16,2 3-1 15,6 1 0-15,0-3 1 0,0 5 1 16,5-3 0-16,3 5 0 15,1-1 2-15,-4 39-3 16,-2-5 1-16,8 2-1 0,-3-4 2 16,5 4-2-16,1-4 1 15,6 0 0-15,-1 2-1 16,5-3 4-16,3-1-1 16,2 2 1-16,5-4-2 15,3 0 1-15,5-4 0 0,2 6-1 16,3-6-1-16,0-1 0 15,2 3 1-15,5 0-1 16,0 4 0-16,3 2 1 16,1 3-1-16,-1-2 0 15,5 6 1-15,0 2 2 0,-1-3-3 16,4 5 1-16,-3 5 0 16,3 4 0-16,5 1-1 15,-4-6 2-15,2 11-1 16,4 3-1-16,-5-1 1 15,2 4 0-15,0-4 1 16,1 6-1-16,-3-3 0 0,6 5 0 16,-4 0 0-16,-2 0 0 15,3 0 0-15,-2 0 0 16,-4 5 0-16,0-3 0 16,-2 6 0-16,-3-4-1 15,2 7 0-15,-5-4 2 16,4 4-2-16,-3 1 2 0,-3-3-1 15,0 6 1-15,-5 2 1 16,-2-4-1-16,-3 1 1 16,0 6-1-16,1-2-1 15,-5 4 1-15,-2-5-2 16,1 4 1-16,0 0-1 0,-6 5 0 16,1-7 0-16,-5 4 0 15,2-2 1-15,-2-1 0 16,1 1 0-16,-3 1-1 0,0-2 1 15,-1 1 1-15,0-1-2 16,-1-4 2-16,2 4-2 16,-5-3 0-16,3-3 1 15,-4 1 0-15,1 1-1 0,0-4 1 16,-1 0 0-16,-1 6 0 16,2-9 0-16,-6 9 0 15,2-6 0-15,-1-3 1 16,-2 3-1-16,-2 0 0 0,2 0 1 15,-3 0-1-15,2-4 0 16,-2 1 1-16,0-4 0 16,-3 3-2-16,3-3 2 15,0 2-1-15,0-2 1 0,0-3-1 16,3 1 0-16,-4-3 0 16,1 0 0-16,3 3 1 15,-4-3-1-15,2 0-1 16,3 0 2-16,-1 0-1 15,-4 0 0-15,1 0 0 0,-1 0 1 16,2 0-1-16,-3 1 1 16,-4-1 0-16,4 6-1 15,-4-4 0-15,4 2 0 0,-6 2 1 16,1-1-1-16,-1 1 0 16,-6-2 3-16,18 12-1 15,-14-12-2-15,3 6 2 16,6 5 1-16,1 2 0 15,-2-2-2-15,1-1 2 16,-1 2-3-16,-4-2-2 0,2 1 4 16,-4 0-2-16,6-3 0 15,-4 3 0-15,1-1 0 16,0 1 0-16,-2 2 0 16,4-3 0-16,1 3 0 0,-2 0 0 15,0 3 0-15,4 1 1 16,-4-2-1-16,3 6 0 15,-5-6-1-15,4 7 1 16,-6-2 0-16,3-4 0 0,-5 2 0 16,0-2 0-16,0-1 0 15,-3 2-2-15,3-1 2 16,-5 2-2-16,1-2-2 16,-2 7-10-16,-4 3-37 0,3 2-26 15,-3 3-2-15</inkml:trace>
  <inkml:trace contextRef="#ctx0" brushRef="#br2" timeOffset="757900.2461">9712 4865 13 0,'9'-20'-3'16,"0"-16"-7"-16</inkml:trace>
  <inkml:trace contextRef="#ctx0" brushRef="#br2" timeOffset="764906.607">5174 11023 161 0,'0'0'6'15,"0"0"6"-15,0 0 2 16,-14-9 3-16,14 9 2 16,-10-13 1-16,10 13 0 0,-20-12 3 15,9 7-8-15,1 2-4 16,-5 3 0-16,3 3-4 16,-4 7-1-16,2-1-2 15,-4 9 0-15,4-6-1 0,1 8 0 16,-4-2 0-16,4 7-1 15,-4-3 2-15,4-3-4 16,1 4 1-16,0-3 1 16,-2 2 0-16,5-5 0 0,2 0 0 15,-1 1 1-15,5-6 0 16,0 1 3-16,3 0-1 16,3-7 2-16,8 0 1 15,1-2 0-15,0-1 0 16,6-3 0-16,2 0 0 0,5 0-2 15,-3-3 0-15,5-1-2 16,-2-2-1-16,0 0-1 16,0-2 0-16,-5 3-2 0,0-2 1 15,-4 1-3-15,-2 4-1 16,-5-1-4-16,2 2-4 16,-11 1-8-16,12-6-23 15,-3 6-36-15,-9 0-6 0</inkml:trace>
  <inkml:trace contextRef="#ctx0" brushRef="#br2" timeOffset="767252.2058">4793 11469 147 0,'0'0'7'0,"0"0"4"0,0 0 5 15,0 0 3-15,0 0 1 0,0 0 1 16,-7 5 1-16,7-5 0 15,0 0-5-15,-3 11-4 16,3-11-1-16,0 15-3 0,3-4-2 16,-1 7 0-16,3 4-1 15,3 11-1-15,2-4-1 16,-3 8 0-16,2 1-2 16,2-1 0-16,0 2-1 15,-5-3-1-15,4-15 1 16,-7 1 0-16,2-7 1 0,-5-7-1 15,0-8 0-15,0 0 2 16,0-8-2-16,0-4 0 0,-5-8 1 16,2-2-2-16,-5-3 1 15,3-6 0-15,1 2-1 16,-1-2 1-16,0 1 0 16,0-3-1-16,5 9 0 0,0-4 1 15,0 6-1-15,5 2 0 16,0 3 0-16,1 7 0 15,2-2 0-15,3 5 1 16,-4 2-1-16,3 5 1 0,-2 0-1 16,-8 0 1-16,14 7 0 15,-6 0 0-15,0 6 0 16,-3-3 0-16,-1 4 1 16,1 1-1-16,0 0 1 15,-3 5-1-15,4-5 0 0,-1 7 1 16,0-5-1-16,-3 3 1 15,1 1-2-15,-1-1 1 16,-2-4 0-16,0 1-1 0,0-2-1 16,-7 0-2-16,2 0-4 15,-6-3-10-15,4-1-31 16,0 4-26-16,-6-4-5 16</inkml:trace>
  <inkml:trace contextRef="#ctx0" brushRef="#br2" timeOffset="772851.5922">8907 3671 128 0,'0'0'2'16,"0"0"3"-16,0 0 2 16,-7 10 3-16,5 0 4 15,-4 5 1-15,-1 2 2 16,-5 2 0-16,3 4 0 0,-2 3-3 16,3-3-2-16,-5 2-2 15,11-5-3-15,-8-2-1 16,8-3-1-16,2-8-1 0,0-7 1 15,12 3-1-15,-4-9-1 16,4-6 1-16,0-8-1 16,6-2 0-16,-6-3-2 15,3-1 1-15,-5-2-1 0,-5 6 0 16,-3-1-1-16,-2 11 0 16,0 12-1-16,-7-7 0 15,-5 14 1-15,-8 8-1 16,5 6-1-16,-5 4 1 0,8 6 1 15,-3-5 0-15,5-1 0 16,-3-3 1-16,13-4 0 16,0-8 0-16,8-7 0 15,7-3-1-15,0-7 1 16,2-7-1-16,-2-3 1 0,2-1-1 16,-6-4 0-16,1 3 0 15,-10-3-1-15,-2 4 1 16,-7 6-1-16,-8 1-2 15,3 7-2-15,-11 4-3 0,6 4-3 16,-6 11-7-16,6 6-19 16,2 6-29-16,2 5-4 15</inkml:trace>
  <inkml:trace contextRef="#ctx0" brushRef="#br2" timeOffset="775107.6808">10128 5145 147 0,'0'0'4'16,"0"0"4"-16,0 0 2 0,0 0 0 15,0 0 0-15,0 0 4 16,0 0 2-16,0 0-1 16,11 0-3-16,-11 0-2 0,21 8-1 15,-8-1-1-15,2-2 0 16,2 0-3-16,-2 0-2 15,0-1 1-15,-5-1 0 16,-10-3-1-16,14 5 1 0,-14-5 0 16,0 0 1-16,0 0-1 15,0 0 1-15,0 0-1 16,0 0-2-16,0 0 1 16,0 0-2-16,0-8 0 15,0 8-1-15,-2-12 0 0,2 12-1 16,-5-14-1-16,5 14 1 15,-10-12-1-15,10 12 0 16,-9-18 1-16,9 18 0 16,-16-14 1-16,12 3 0 0,-4 4 2 15,8 7 0-15,-8-16-1 16,8 16 1-16,0 0-1 16,-9 0 1-16,6 5-1 0,1 10-1 15,-1 2 0-15,1 7-1 16,0 2 1-16,-1-4 0 15,1 7 0-15,2-8-1 16,0-1 1-16,5-10-2 16,2-3-5-16,7-7-21 0,-3-2-38 15,6-8-5-15</inkml:trace>
  <inkml:trace contextRef="#ctx0" brushRef="#br2" timeOffset="776596.5676">6917 14841 198 0,'0'0'6'0,"-6"0"4"15,6 0 3-15,-12 0 1 16,12 0 2-16,-13 0 1 0,13 0 1 15,-12 0 0-15,12 0-4 16,0 0-4-16,-5 12-3 16,3 3-2-16,2 3 0 15,0 6-3-15,0 11 1 0,7 4-1 16,-2 9 0-16,3 0 0 16,4 4 1-16,0-1-3 15,-2-9 3-15,0 0-2 16,0-13 0-16,-4-3 0 0,1-11 0 15,-3-6 1-15,-4-9-1 16,0 0 0-16,0-6 1 16,-4-12-1-16,-3-2 0 0,1-7-1 15,-1-3 0-15,1-5 0 16,-1 0 0-16,2-2 1 16,2 3-1-16,3-4 0 15,0 6 0-15,0-2 0 16,8 4 0-16,-1 5 0 0,2 0 0 15,8 5 0-15,0 3 0 16,-2 4 0-16,4 4 0 16,-3 6-1-16,3 3 1 15,-1 5 0-15,-6 12 0 0,1 7-1 16,-8 5 1-16,-3 5 0 16,-2 7 0-16,-2 0 0 15,-8-2-1-15,-1 5-1 16,2-13 0-16,-1-2-1 0,2-9 1 15,1-2-2-15,4-8 2 16,3-10 0-16,0 0 2 16,0 0 1-16,5 0 0 15,-5 0 1-15,18-3-1 0,-8 2 2 16,-3-2-2-16,3 3 0 16,-10 0-1-16,10 4 0 15,-10-4 0-15,0 20 0 16,-2-8-1-16,-8 6 0 15,-3 2 0-15,1-2-2 0,-8 1-3 16,8-2-7-16,-11 1-14 16,11-11-26-16,3 2-19 15</inkml:trace>
  <inkml:trace contextRef="#ctx0" brushRef="#br2" timeOffset="777418.2309">7429 15180 209 0,'0'0'5'0,"0"0"3"15,0 0 3-15,0 0 0 16,0 0 3-16,0 0 2 15,0 0 2-15,0 0-1 16,17 4-2-16,-8-4-3 0,6 3-2 16,3-3 0-16,4 0-1 15,3 0 0-15,3-3-2 16,2-1 0-16,0-1-2 16,-3-5 1-16,2 3-1 0,-2-3 0 15,-3 0-1-15,-5 4 0 16,-2-5-1-16,-4 2-1 15,-3 1 0-15,-10 8-2 0,4-16 0 16,-4 16-2-16,-7-14 0 16,-5 3 0-16,-3 7-1 15,-4-1 1-15,3 2-1 16,-4-1 1-16,3 1 1 16,4 3 0-16,1 0-1 0,12 0 1 15,-13 0-1-15,13 0 1 16,0 10 0-16,0-10 0 15,13 15 0-15,-1-8 1 16,6 5 1-16,0-2 0 16,2 4 0-16,1-2 0 0,-2 2 0 15,2 6-1-15,-6-3 1 16,-5 10-2-16,-5-1 0 0,-5 5-1 16,0 4-3-1,-5 0-8-15,-5 2-13 0,-5-3-26 16,5 4-22-16</inkml:trace>
  <inkml:trace contextRef="#ctx0" brushRef="#br2" timeOffset="778100.4192">7995 14962 242 0,'0'0'4'0,"0"0"3"15,0 0 0-15,0 0 2 0,5 10 1 16,-3 2 1-16,1 1 1 15,-1 7 0-15,2 7-1 16,3 3-3-16,-3 8-1 16,4-2 0-16,-1 3-2 0,-3-1 0 15,5 4-1-15,-4-2 0 16,2-6-3-16,-5-4 1 16,1-6-1-16,-1-3-1 15,-2-8 1-15,0-4-2 0,0-9 1 16,0-8-1-16,-5-10-1 15,1-6 1-15,-4-7 1 16,0-4-2-16,-1-5 1 16,1-5 0-16,3 3 1 0,1 2 0 15,-3 1 1-15,7 6 0 16,0 4 1-16,0 2-2 16,3 4 1-16,3 6 1 15,1 0-2-15,3 4 1 0,5 6-1 16,-3 2 0-16,6 5 0 15,-3 0 0-15,3 7 0 16,-4 6 1-16,4 4 0 16,-6 1 0-16,1 4 0 15,-1 3 1-15,-5 2-1 0,5-1 1 16,-6 3 0-16,1-5-1 16,-4 3 1-16,-1-5-1 15,-2 6 0-15,0-11-1 16,0 5-1-16,-5-4-3 0,-2-1-1 15,-6-5-1-15,1 6-9 16,-6-3-6-16,1-5-13 16,-1 4-15-16,-3-8-20 0,5 6-6 15</inkml:trace>
  <inkml:trace contextRef="#ctx0" brushRef="#br2" timeOffset="779521.9996">8701 15098 194 0,'0'0'6'0,"0"0"0"0,0 0 4 16,2 14 2-16,1 3-1 15,-1 5 1-15,4 14 1 16,-1 13 0-16,0 9-5 0,2 11-1 16,0 9-1-16,0 1-1 15,3 0-1-15,-2 2 0 16,2-11-1-16,-5-11-1 15,2-3 0-15,-2-13-1 0,-2-10-1 16,-1-13-3-16,-2-20 0 16,0 0-1-16,-2-16 0 15,-3-13 0-15,-5-21 0 16,2-9 0-16,1-13 3 0,-1-7 2 16,4-5 3-16,2 2 1 15,2 3 1-15,0 5 2 16,4 12 1-16,4 7 0 15,-5 15-2-15,6 11 0 0,-4 10-1 16,0 8-1-16,-5 11-1 16,10-8-1-16,-10 8 0 15,12 8 0-15,-2 0 0 16,9-1 1-16,2 5 2 16,6 1-1-16,1-4 1 0,11 1-1 15,4 2-1-15,4-2 0 16,3 0-1-16,2-2 0 15,11 0-1-15,-1-3 0 0,2-1-1 16,3-4 0-16,0 3 0 16,3-3 0-16,-6 0 0 15,-4 0-1-15,-6 2 1 16,-4 3-1-16,-3 3 0 16,-9 2 0-16,-3 0 0 0,-10 2-1 15,-2 3 1 1,-9-1 0-16,-2 2 1 0,-4-2 0 15,-3 1 0-15,-5 0 0 0,-2-3 1 16,-3 3-1-16,-6 0 1 16,2 0-1-16,-7 0-1 15,4 5 1-15,0-1-1 16,-1 6 0-16,-1 3 0 16,1 4 0-16,-2 0 0 0,2 2 0 15,1 1 0-15,-2-3 0 16,-5 4 1-16,2-4-1 15,0-5 2-15,-1-6-2 0,-3 3 0 16,-4-4 2-16,2-6-2 16,-4-2 1-16,-3-4 0 15,-5-3 0-15,-3-3-1 16,1-2 0-16,-2-2 0 16,-3-3-1-16,-1-3 0 0,-1-2-1 15,-3 1 1-15,9-1-1 16,-6 5 0-16,3-5 0 15,-1 5 1-15,3-3 0 0,-2 1 0 16,4 1 0-16,5 0 0 16,0-2 0-16,4-2-1 15,3 3-2-15,8-1-2 16,0 1-4-16,7 2-7 0,-3 0-15 16,13 5-22-16,8-3-24 15</inkml:trace>
  <inkml:trace contextRef="#ctx0" brushRef="#br2" timeOffset="782267.664">8992 5796 74 0,'0'0'3'0,"-8"10"3"16,3 8 2-16,-4 0 3 0,-3 16 3 16,-4 0 0-16,-2 11 2 15,-6 4-1-15,4-1-2 0,-3 4-3 16,9-11-2-16,-6 5-3 16,10-12 0-16,-3-10 0 15,6-3 3-15,7-12 1 16,0-9 1-16,0 0-1 0,2-9 0 15,1-9 1-15,-1-2-1 16,-2-7-3-16,0 3-3 16,0-1-2-16,-7-1-1 15,2 7-1-15,-8 4-6 16,2 5-6-16,0 6-16 0,3 8-26 16,-1 9-10-16</inkml:trace>
  <inkml:trace contextRef="#ctx0" brushRef="#br2" timeOffset="783897.8512">7118 15943 232 0,'0'0'6'0,"0"0"0"16,0 6 2-16,0-6 2 0,-8 9 0 15,8-9 3-15,-13 20 1 16,6-5 0-16,-5 2-3 16,1 5-2-16,2-1-2 15,-3 8 0-15,4 1-2 16,0 2-1-16,4 1-2 0,4 1 0 15,2-2 0-15,3 3-1 16,8-5 1-16,4-4-2 16,3-2 3-16,-1-7-1 0,6-5 0 15,0-8 0-15,3-1-3 16,-1-6-7-16,3-6-21 16,-5 6-35-16,0-11-11 15</inkml:trace>
  <inkml:trace contextRef="#ctx0" brushRef="#br2" timeOffset="784286.1274">7470 16181 211 0,'0'0'8'0,"0"0"1"16,10 3 3-16,-10-3 1 16,20 2 0-16,-10 0 1 15,5 1-2-15,3 0 1 0,2-1-8 16,4 0-7-16,-1-2-8 16,4 0-11-16,-2 0-15 15,5 0-17-15,-7-2-15 16</inkml:trace>
  <inkml:trace contextRef="#ctx0" brushRef="#br2" timeOffset="784847.8785">7866 16070 259 0,'0'0'6'0,"0"0"1"0,0 12 4 16,3 0 2-16,4 3 1 15,-2 5 2-15,2 4 0 16,1 7 0-16,2 3-3 0,2 2-3 16,-2 0-3-16,2-1-2 15,-2-1-3-15,1 1 0 16,-2-8-2-16,-4-3 0 15,1-6 0-15,1-2 0 16,-5-6 0-16,-2-10 0 0,0 0-1 16,-2-8 2-16,-6-10-1 15,-2-7 0-15,2-7 1 16,-3-4-1-16,3-7 1 0,-2 2-1 16,3 0 1-16,1 2 0 15,4 4-1-15,2 3 1 16,-3 6-1-16,3 3 1 15,3 6-1-15,5 2 1 16,1 4-1-16,1 7 0 0,1 1 1 16,3 3-1-16,-3 5 1 15,8 8-1-15,-1 4 1 16,-4 2 0-16,2 6-1 0,-2 3 1 16,-2 4 0-16,-1 2-1 15,-4 1 1-15,-5 3-1 16,1-4-1-16,-3 4-1 15,0-6-1-15,-7-3-2 16,-3-3-5-16,-1 0-8 16,-3-8-16-16,-2-6-26 0,4-2-17 15</inkml:trace>
  <inkml:trace contextRef="#ctx0" brushRef="#br2" timeOffset="785353.4015">8386 16361 151 0,'0'0'7'16,"0"0"2"-16,9-2 4 16,1 1 1-16,3 1 1 15,4 0 0-15,3 0 0 0,10 0-1 16,-3 1-4-16,8 1-7 15,-3 2-3-15,8-4-4 16,-5 2-6-16,5-2-12 16,-3 5-14-16,2-2-16 0,4 1-12 15</inkml:trace>
  <inkml:trace contextRef="#ctx0" brushRef="#br2" timeOffset="786354.3124">9109 16194 236 0,'0'0'6'0,"0"0"3"15,5 10 2-15,-3-1 0 0,6 8 3 16,-1 7 0-16,1 3 0 16,4 7 1-16,0 6-5 15,1-1-3-15,-3 0-3 16,-1-1 0-16,2-6-2 15,-4-2-1-15,-2-11 0 0,0-1-1 16,-5-18 0-16,2 10 0 16,-2-10 0-16,0-10 0 15,-7-5 0-15,2-7 1 16,-4-5 0-16,-4-3 0 0,3-2 2 16,-2-6 0-16,1 7 0 15,2-4 1-15,1 7 0 16,0 3 1-16,3 6-1 15,3 5-1-15,2 3 1 0,0 1-2 16,0 10 0-16,5-8 0 16,-5 8-1-16,13-2 0 15,-4 2 1-15,3 0-1 16,4 0 0-16,1 0 0 0,3 2 0 31,5-2 0-31,2 0-1 0,8 0 1 0,2 0 0 16,6-7 0-16,1 0-1 15,4-6 1-15,2-1 0 0,1 1 0 16,2-5 0-16,-6 4 0 16,-2-1-1-16,-6 3 0 15,-3 2 0-15,0 5 0 16,-8 2 0-16,-6 3-1 0,-2 6 1 16,-3 6-1-16,-1 3 1 15,-7 5-1-15,-1 4 1 16,-3 3-1-16,0 3 0 15,0 3 0-15,-3-1 1 0,1 0-1 16,-1 2 0-16,1-2 0 16,-3-2 1-16,2 0-1 15,-2-2 1-15,0-4-1 16,-2-7 1-16,-3 3-1 0,0-3 1 16,-5-4 0-16,2 3 0 15,-4-9 1-15,-3-2-1 16,-2-1 1-16,-6-4 0 15,1 0 0-15,-8 0-1 0,0-4 1 16,-5-4 0-16,1 4-1 16,-6-2 0-16,3 1-1 15,-3 3-1-15,0 2 0 16,-2 0 0-16,2 7-1 0,-2 3 1 16,-1 2 1-16,4-2 0 15,-1 0 1-15,5 2 1 16,3-6 0-16,5-5 1 15,2-2 0-15,5-10-1 16,5-1-3-16,2-3-3 0,8 0-10 16,0-2-30-16,1-1-28 15,8 3-7-15</inkml:trace>
  <inkml:trace contextRef="#ctx0" brushRef="#br2" timeOffset="788024.5452">7102 4652 95 0,'0'0'5'0,"0"0"4"16,0 0 2-16,6 10 0 15,1-1 4-15,-2 11-2 16,2 3 0-16,0 2 1 0,4 4-5 16,-1-4-3-16,3 3-3 15,-4-11 0-15,1 2-1 16,-3-11 0-16,6-3 0 16,-13-5 1-16,11 0 2 15,-11 0-1-15,4-10 1 0,-8-2-2 16,-2 0 2-16,-7 0-2 15,-2-2 1-15,-1-3 0 16,-5-1 0-16,1 6 0 0,1 0-1 16,6 4 0-1,1 1-1-15,12 7-2 0,0 0-3 16,-3 10-13-16,13 7-18 16,2 0-28-16,16 9-3 15</inkml:trace>
  <inkml:trace contextRef="#ctx0" brushRef="#br2" timeOffset="794854.7124">11853 15455 212 0,'0'0'7'0,"0"0"5"0,0 0 3 16,-6-10 5-16,6 10 0 16,0 0 2-16,-1-7 2 15,1 7-1-15,0 0-4 0,0 0-4 16,0 0-5-16,0 0-3 16,5 7-2-16,0 9-1 15,-1 0-1-15,4 4-1 0,1 7-1 16,-1 3 0-16,2 3 1 15,-2 0-1-15,2 1-1 16,-3-8 1-16,0-1 0 16,-1-5 0-16,-3-4 0 15,1-7 1-15,-4-9 0 16,0 0-1-16,0-5 0 0,-3-11 0 16,-1-10 1-16,-2-1-2 15,-1-11 0-15,2-4 0 16,-3 0-2-16,7 0 1 15,1 0 0-15,1 8 1 0,5-2 0 16,1 9 0-16,3 8 0 16,0 5 0-16,2 3-1 15,1 7 2-15,2 4 0 0,0 1-1 16,2 10 3-16,-1 3-3 16,0 8 2-16,2 3 0 15,-1 6 0-15,-2 1-1 16,-3 4 1-16,0 0-1 0,-3 0-2 15,-5-4-2-15,-1 1-3 16,-1-6-5-16,-2-5-9 16,-8-5-33-16,7 0-24 15,-11-9-6-15</inkml:trace>
  <inkml:trace contextRef="#ctx0" brushRef="#br2" timeOffset="795234.1008">11995 15611 254 0,'0'0'4'0,"0"0"4"0,0 0 0 16,17 0 2-16,-6 3-1 15,3-3 1-15,2 2-3 16,5 1-8-16,4-3-23 16,-2 0-37-16,-1-5-8 0</inkml:trace>
  <inkml:trace contextRef="#ctx0" brushRef="#br2" timeOffset="795806.5076">12439 15537 230 0,'0'0'6'0,"0"0"4"15,5-3 2-15,-5 3 4 0,18 0 2 16,-11-1 0-16,9-2 2 15,-2 0 0-15,4 0-4 16,-1-1-2-16,6 0-2 0,2-2-3 16,-3 0-1-16,6 2-3 15,-7-1-1-15,4 2-1 16,-7 1-4-16,-1 2-1 16,-4 0-4-16,-13 0-3 15,12 5-7-15,-12-5-14 0,2 12-19 16,1 1-24-16,-3-13-6 15</inkml:trace>
  <inkml:trace contextRef="#ctx0" brushRef="#br2" timeOffset="796263.8335">13096 15403 249 0,'0'0'6'16,"0"0"4"-16,-5-10 3 15,5 10 2-15,-10-13 2 0,10 13 2 16,-12-14 1-16,12 14 1 15,-16-15-4-15,9 13-5 16,-5 2-2-16,3 0-4 16,-5 0 0-16,0 8-1 15,3 1-1-15,-1 4 0 0,-1 1 0 16,1 4-3-16,0 4 1 16,2 0 0-16,0 6 0 15,3-4-2-15,0 2 0 16,3 0 0-16,2 2 0 0,2-7 0 15,2 5 0-15,7-6 0 16,0-3 0-16,1-5 0 16,4-2 0-16,6-3-2 15,0-4-2-15,3-3-3 0,2 0-8 16,3 0-19-16,-2 0-34 16,2 0-12-16</inkml:trace>
  <inkml:trace contextRef="#ctx0" brushRef="#br2" timeOffset="797226.4368">13483 15540 304 0,'0'0'4'0,"13"0"2"16,3-3 2-16,-2 3 1 15,6 0 1-15,5-3 2 16,2 2 1-16,5-2 2 16,-2 0-2-16,0 0-1 0,0 1-2 15,3 0-2-15,-4-2 0 16,4 3-2-16,-7-2-2 15,4 1-1-15,-5 2-2 16,-4-3-1-16,-1 3-2 0,-6-3-1 16,-4 3 0-16,-10 0 0 15,13-2-1-15,-13 2 0 16,0 0-1-16,0-12 0 16,0 12 2-16,-19-17 0 0,8 5 0 15,-7 1 0-15,-3-1 1 16,3 0 0-16,-5-2 2 15,4 5 0-15,1-1 0 16,3 0 1-16,3 3 0 0,12 7 1 16,-12-10-1-16,12 10 1 15,0 0 1-15,6-3 0 16,7 3 1-16,4 6-1 16,6 1 0-16,1 3 0 0,6 2 0 15,2 2-1-15,-2 4-1 16,-5 2-1-16,2 3-2 15,-8-1-2-15,-8 3-2 0,-1 0-6 16,-6-1-7-16,-4-5-25 16,0 9-21-16,-9-10-14 15</inkml:trace>
  <inkml:trace contextRef="#ctx0" brushRef="#br2" timeOffset="798177.6615">14330 15267 247 0,'0'0'8'0,"0"0"4"16,0 0 3-16,0 5 2 15,0-5 1-15,2 15 2 16,0-3 1-16,3 3 4 16,0 8-8-16,2 6-4 0,0 3-3 15,4 8-2-15,1 6-1 16,-1 4-3-16,1 3-1 16,-3-3-2-16,2-4-1 15,-4-4-1-15,-1-5-2 16,-2-4-1-16,-2-12-1 0,-2-8-3 15,0-13-2-15,-6 0-3 16,0-17-2-16,-3-8 0 16,-2-14 0-16,-1-6 2 0,-3-7 3 15,0-3 2-15,2-4 4 16,3 2 4-16,1 3 5 16,2 4 3-16,-2 11 1 15,7 1 1-15,-3 14 1 0,5 4 2 16,0 7-1-16,0 13-2 15,0-12-2-15,0 12 0 16,12 0-2-16,-4 3 0 16,4 1-1-16,0-1 0 0,6 2-1 15,7-3 0-15,3 1 0 16,4-3-1-16,3 0 0 16,4-5-1-16,6-3 0 15,5-1-1-15,2-1 0 16,-2-4 0-16,5 2 0 0,-4 0 0 15,2 0-1-15,-3 2 1 16,-2-3-1-16,2 1 0 16,-5 5 0-16,-2 2-1 0,-3 2 1 15,-3 3-1-15,-2 0-1 16,-6 11 1-16,-4 8 0 16,-2 1 0-16,-9 7 1 15,-1 8-1-15,-8 2 1 0,-5 8 1 16,0 2 0-16,0 2 0 15,-2 1-1-15,-1 2 1 16,-1-3-1-16,1 0 1 16,3-3-2-16,0-5 1 15,0-1 0-15,3-7-1 16,1-9 1-16,-4-4 0 0,3-5 0 16,-3-5 1-16,0-10-1 15,0 0 1-15,-6 0-1 0,-4-6 0 16,-10-1 1-16,-4-2-1 15,-8-4 0-15,-8 1 0 16,-7-1 0-16,-6 1 0 16,-1 2-1-16,-3 3 0 0,-3 2-1 15,-2 5 1-15,5 0-2 16,0 2 0-16,-2 6-1 16,6 1-2-16,1 4-2 15,0-1-4-15,6 1-9 16,-3-6-33-16,4 1-24 0,-2-8-4 15</inkml:trace>
  <inkml:trace contextRef="#ctx0" brushRef="#br2" timeOffset="799122.9195">15672 13552 220 0,'0'0'7'0,"0"0"1"15,0 0 4-15,2 11 4 16,1 1 1-16,-3 3 1 0,4 9 0 16,-4 8 1-16,0 9-5 15,5 2-3-15,0 10-2 16,1-3-3-16,3-3 0 15,8-5 1-15,-1-13-2 0,4-9 0 16,-1-12-1-16,5-11-2 16,2-16-1-16,7-16-6 15,-6-9-15-15,5-4-43 16,0-14-13-16</inkml:trace>
  <inkml:trace contextRef="#ctx0" brushRef="#br2" timeOffset="801078.4306">8544 4786 155 0,'0'0'7'0,"0"0"3"16,0 0 4-16,0-11 2 16,0 11 1-16,0 0-1 0,0 0 4 15,0 0 0-15,0 5-3 16,0 13-5-16,3 5-3 0,-1 4 0 16,2 7-1-16,-1 4-2 15,0-4-1-15,0 0-2 16,-1-1 0-16,1-8-2 15,-3-5 0-15,2-6 1 16,-2-14-1-16,0 12-1 0,0-12 0 16,0-4 0-16,0-9-1 15,0-4 1-15,-2-3-1 16,-1-7 0-16,1 0 0 0,-1-5 1 16,3 2 0-16,-3 0 1 15,3 5-1-15,0 6-1 16,0 7 0-16,0 12-3 15,0 0-3-15,13 7-13 16,-5 17-27-16,6 11-24 0</inkml:trace>
  <inkml:trace contextRef="#ctx0" brushRef="#br2" timeOffset="802970.2772">16276 15037 300 0,'0'0'4'0,"0"0"1"15,0 0 2-15,0 0 2 16,0 0 0-16,0 10 1 16,0 0 0-16,2 7 1 15,6 3-1-15,-4 10-4 0,0-1 1 16,2 5-2-16,2-1-2 16,-2 6 1-16,3-2-1 15,-2-4-1-15,1-5 0 16,-3-6 0-16,0-6-1 0,0-3 0 15,-5-13 1-15,0 0-2 16,0 0 0-16,0-17 1 16,0-5 0-16,-9-7 0 0,8-7 0 15,-6-3 1-15,4-6 0 16,-3 0 2-16,3 2 0 16,3-1 0-16,0 5 1 15,0 2-2-15,6 9 0 16,0 3 0-16,1 3-1 0,3 8 0 15,2 1-1-15,-3 8 0 16,4 5 0-16,0 0-1 16,-1 8-1-16,1 4 0 0,-1 6 0 15,-5 4-1 1,1 3 0-16,-5 5-1 0,-3 1 1 16,-3 4-1-16,-5-3 0 15,4-2 0-15,-4-6 1 0,4-1 0 16,1-6 1-16,3-7 1 15,0-10 0-15,5 3 0 16,5-3 1-16,2-5 1 16,3 3-1-16,0-4 1 0,2 4 0 15,-2 2 0-15,-2 0-2 16,-5 8 0-16,1 2 0 16,-6 4 0-16,-3 6 0 15,-3 5-2-15,-7 0 2 16,-2 3-2-16,-1 1-1 0,-1-3-2 15,1 2-4-15,-2-6-4 16,3-4-11-16,1-8-20 16,11 0-28-16,0-10-8 15</inkml:trace>
  <inkml:trace contextRef="#ctx0" brushRef="#br2" timeOffset="803281.0144">16701 15144 241 0,'0'0'9'0,"0"0"3"15,0 0 4-15,0 0 3 16,10 7 0-16,-10-7 3 15,14 0 1-15,-3 0 3 0,3-6-8 16,2-3-5 0,0 2-3-16,2-4-2 0,7 5-2 15,-5-8-3-15,0 7-4 16,0-1-3-16,-3 4-6 0,-4-4-9 16,-2 0-35-16,10 2-23 15,-21 6-6-15</inkml:trace>
  <inkml:trace contextRef="#ctx0" brushRef="#br2" timeOffset="803704.9255">17388 14682 232 0,'0'0'7'0,"0"0"4"0,0 0 1 15,0 0 4-15,-4 5 1 16,4-5 0-16,-17 10 2 16,7-7 0-16,-2 2-4 0,-1 5-2 15,-2-3 0-15,-3 8-4 16,4 2 0-16,1 3-1 15,-1 1 0-15,2 5-2 16,-1-4 1-16,1 5-3 16,3-1-1-16,7-2 0 0,-1-1 1 15,3-1-1-15,0-3 0 16,9-3 0-16,0 1 1 16,3-7-1-16,1 0 0 15,4-6-1-15,-1-1-1 0,0-3-4 16,7-3-3-16,-5-4-6 15,0 0-9-15,-1 0-25 16,-8-9-35-16,6 3-4 16</inkml:trace>
  <inkml:trace contextRef="#ctx0" brushRef="#br2" timeOffset="804132.0961">17876 14534 258 0,'0'0'5'16,"0"7"1"-16,0 6 3 15,4-1 1-15,0 13 2 0,4 2 0 16,-1 13 3-16,2 7-1 15,4-1-4-15,-5 7-2 16,1-2-4-16,0 2-4 16,-2-9-5-16,-2-5-7 15,-4-8-9-15,2-9-12 0,-3-12-12 16,0-10-13-16,0-10-11 16</inkml:trace>
  <inkml:trace contextRef="#ctx0" brushRef="#br2" timeOffset="804823.5368">17876 14439 200 0,'0'0'7'0,"0"0"5"16,-7-9 3-16,7 9 3 15,0 0 1-15,-7-8 2 16,7 8-1-16,0 0 2 0,-10-7-6 16,10 7-1-16,0 0-1 15,0 0 0-15,10 0-3 16,-2 0 0-16,9 0 0 15,2-5-1-15,5-5-2 0,6-2-1 16,8-6-2-16,2 1-2 16,5-3 0-16,5-2-1 15,-4 2 0-15,5-2-1 16,-7 7 0-16,1 0 0 0,-5 2 0 16,-7 9 0-16,-3-2-1 15,-4 4 0-15,-6 2 0 16,-6 5 0-16,0 5 0 15,-5 2 0-15,-2 2 0 0,-2 4 0 16,1 10 1-16,-3 1-1 16,-1 8 1-16,0 6 0 15,1 4 1-15,-1 8-1 16,1-1 0-16,1 3 0 16,1-1-1-16,4 2 1 0,-5-3-2 15,4-6 0-15,1-3 0 16,-3-5-1-16,4-10 1 15,-6-3-1-15,-1-7 2 0,2-4-1 16,-3-10 1-16,-2-7 2 16,0 0-1-16,0 0 0 15,0 0 1-15,0 0-1 16,-5-5-1-16,5 5 0 0,-17-18 0 16,4 9-2-16,-3-1 0 15,-7 4 0 1,-2-2 0-16,-3 7-1 0,-4 1 0 15,-5 0 1-15,-7 4 0 0,1 4 0 16,-4-4 1-16,2 7 1 16,-2-4 0-16,3 4 1 15,4-4 0-15,3-2 1 16,3 0 0-16,8-1-1 16,3-1 1-16,2 0-1 0,8-1 0 15,4 0-2-15,9-2 0 16,-9 0-6-16,9 0-6 15,0 0-35-15,0 0-32 0,1-14-3 16</inkml:trace>
  <inkml:trace contextRef="#ctx0" brushRef="#br2" timeOffset="809618.5713">14851 15329 206 0,'0'0'7'16,"0"-10"5"-16,0 10 3 0,0-7 2 16,0 7 3-16,3-10 0 15,-3 10-1-15,2-8 1 16,-2 8-6-16,0 0-5 16,8 10-3-16,-1 2-1 15,-1 9-2-15,6 1-1 0,0 7-1 16,5 1-1-16,0 0 0 15,3-5-2-15,3-3-2 16,2-10-4-16,3-12-3 16,4-3-4-16,7-17-11 0,1-11-22 15,15-6-26-15,-3-8 0 16</inkml:trace>
  <inkml:trace contextRef="#ctx0" brushRef="#br2" timeOffset="810200.511">18362 14410 216 0,'0'0'7'0,"0"12"2"16,0 0 4-16,7 5 2 15,-4 9 3-15,1 1 1 16,4 5 0-16,0 0 1 0,6 1-4 16,2-9 0-16,4-4-3 15,6-6-1-15,4-14-3 16,2-4-2-16,6-15-4 0,-4-9-6 15,7-10-21-15,-12 11-45 16,-2-15-8-16</inkml:trace>
  <inkml:trace contextRef="#ctx0" brushRef="#br2" timeOffset="810990.8067">9233 15438 254 0,'0'0'5'0,"0"0"5"15,0 0 2-15,-2-8 2 16,2 8 1-16,0 0 1 0,-6-10 1 16,6 10-1-16,0 0-4 15,0 0-4-15,0 0-1 16,3 9-2-16,-3-9-3 16,9 16 1-16,2-8-1 0,-4 2 2 15,4-3 0-15,-2-2 1 16,2-5 0-16,0-2-1 15,-1-8 0-15,4-5-3 16,-5-4-2-16,3-4-4 16,1-3-6-16,2 5-12 0,-6 2-28 15,-1 4-27-15,12 6-5 16</inkml:trace>
  <inkml:trace contextRef="#ctx0" brushRef="#br2" timeOffset="811480.9435">9673 16225 239 0,'0'0'6'0,"0"0"4"0,0 0 3 15,0 0 1-15,0 0 2 16,0 0-1-16,0 0 1 16,0 0-1-16,0 0-5 0,0 16-4 15,0 0-1-15,0 2-2 16,0 2-1-16,7 2 1 16,-1 2 1-16,1 2 2 15,5-6 0-15,-1-1 0 16,3-6 1-16,2-3-1 0,0-3 0 15,1-7 0-15,2 0-3 16,2-10-3-16,5 0-5 16,-5-7-24-16,4-3-46 15,10-7-3-15</inkml:trace>
  <inkml:trace contextRef="#ctx0" brushRef="#br2" timeOffset="813604.7019">5071 8189 73 0,'0'0'7'0,"-11"-4"6"16,11 4 7-16,-8-8 3 15,8 8 3-15,-13-7 2 16,13 7 1-16,-12-5-2 0,12 5-5 16,-3 5-7-16,3 10-3 15,0 7-4-15,3 3-2 16,4 7-1-16,-2 3 0 0,3-2 3 16,4 0-1-16,0-5 2 15,11-9 1-15,-3-11 0 16,5-8-1-16,2-8-1 15,8-11-1-15,-3-10-5 16,8-7-6-16,-6-1-15 16,0 3-26-16,-10-1-29 0,2 10-3 15</inkml:trace>
  <inkml:trace contextRef="#ctx0" brushRef="#br2" timeOffset="814274.1767">4436 9624 227 0,'0'0'5'0,"0"0"2"0,-11-10 0 16,11 10 2-16,0 0 3 15,0 0 1-15,0 5 0 16,5 7 2-16,5 3-4 16,-2 9 0-16,6 3-2 0,-1-1 0 15,1 4-2-15,-3-6-1 16,6 0 1-16,-6-6-2 15,3 0 0-15,-1-13 0 16,-1-5-1-16,2 0-1 0,2-12 0 16,1-8 0-16,3-5-3 15,3-3-1-15,-1-1-5 16,2 4-8-16,-1-2-16 16,-3 7-20-16,5 15-25 15,-8 5-4-15</inkml:trace>
  <inkml:trace contextRef="#ctx0" brushRef="#br2" timeOffset="814738.5084">4402 10478 179 0,'0'0'3'0,"0"0"3"0,0 0 2 16,-5 8 3-16,3 4 3 15,2 5 0-15,0 11 3 16,7 1 1-16,4 9-1 16,1 4-3-16,6 0-2 15,-6 5-2-15,10-10-2 0,-7 0-2 16,8-9 1-16,-8-6-1 15,10-10-1-15,-8-7-1 16,5-10 0-16,3-9-2 0,0-12-5 16,4-4-16-1,5 6-40-15,-2-16-13 0</inkml:trace>
  <inkml:trace contextRef="#ctx0" brushRef="#br2" timeOffset="827450.5937">16559 17210 120 0,'0'0'2'15,"0"0"0"-15,0 0 2 0,0 0-2 16,0 5 1-16,0-5-2 16,0 0 1-16,0 0 0 15,0 0 1-15,0 0 3 16,0 0 1-16,0 0 4 15,0 0 4-15,0 0 3 0,0 0 4 16,0 0-1-16,10 4 1 16,0-4-3-16,0 0-2 15,4 0-2-15,8 0-3 0,-1-3-3 16,11-1-1-16,1-1-3 16,6 0-1-16,-2-2-1 15,9-4-1-15,-5-1-1 0,7-1 0 16,5 3-1-16,-12-4 1 15,9 4-1-15,-5-3 1 16,0 4-1-16,-8 1 1 16,3 4-1-16,-11 1 1 15,-4 1 1-15,3 2-2 16,-8 0 0-16,-3 0 0 0,-5 0 0 16,-1 2 0-16,-2-2 0 15,-2 3-2-15,-7-3 0 16,16 2-4-16,-16-2-5 15,7 5-11-15,-7-5-20 0,0 0-23 16,7 10-8-16</inkml:trace>
  <inkml:trace contextRef="#ctx0" brushRef="#br2" timeOffset="860537.9606">8140 11457 64 0,'0'0'1'0,"0"0"2"15,0 0-2-15,0 0 0 0,0 0 0 16,0 0 1-16,0 5-1 16,0-5 1-16,0 0 4 46,0 0 2-46,0 0 4 0,0 0 3 0,9 7 3 0,-9-7 2 0,7 5-1 0,-7-5 1 16,13 11-3-16,-13-11-5 16,8 9-1-16,-8-9-4 15,7 10-1-15,-7-10-2 0,8 7-1 16,-8-7 0-16,17 0-3 16,3 0-3-16,-8-7-19 15,13 3-34-15,-2-9-5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4:23:15.0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3297 3451 539 0,'0'0'78'16,"0"0"-46"-16,0 0 27 15,0 0-22-15,0 0-3 16,0 0 4-16,0 0-9 16,-2-32 26-16,2 30-43 15,0 2 3-15,0 0 14 16,0 0-20-16,0 0 19 15,0 0-28-15,0 0 4 0,0 0 3 16,0 0-7 0,0 0-9-16,18 0 7 0,12 0 2 15,7 0 14-15,6 0-6 16,-2 0 5-16,-1 0 28 16,-4 0-33-16,-8 0 3 15,-4-3 21-15,-6-2-17 16,-3 1 0-16,-9 0-15 15,-3 3 1-15,-3 1 0 16,0 0-1-16,0 0 0 16,0 0-6-16,0 0 19 15,0 0-26-15,0 0-6 16,4 0-91-16,8 0-40 0,8 0-159 16,5 0-47-16</inkml:trace>
  <inkml:trace contextRef="#ctx0" brushRef="#br0" timeOffset="486.4686">5149 3333 682 0,'0'0'106'0,"0"0"18"16,0 0-123-16,0 0-1 16,0 0 12-16,0 0-7 0,96 0 16 15,-50 0 18-15,6 0-36 16,5 0 35-16,3 0-37 15,-1-3-1-15,-4-2 10 16,-7 1 0-16,-6 0-12 16,-6-1 2-16,-4 2-29 15,0-1 14-15,-3 1-121 16,-3-5-40-16,-8-1-313 16</inkml:trace>
  <inkml:trace contextRef="#ctx0" brushRef="#br0" timeOffset="960.262">7076 3321 324 0,'0'0'457'0,"0"0"-358"16,0 0-99-16,0 0 4 15,0 0-20-15,0 0 16 16,84 0 0-16,-53 0 20 15,5 0-18-15,1 0-1 0,5 6-1 16,4 0-14-16,-1-1-21 16,-6-2-108-16,-8-3-228 15</inkml:trace>
  <inkml:trace contextRef="#ctx0" brushRef="#br0" timeOffset="2527.584">743 15686 868 0,'0'0'63'16,"0"0"-63"-16,0 0 19 15,0 0-38-15,0 0 3 16,0 0 16-16,3 48-2 0,-3-16 8 15,0-3 12-15,5-3-18 16,5-4 3-16,-1-8 11 16,-3-6-9-16,3-4-5 15,6-4 10-15,1-7-4 16,10-24 45-16,2-17-51 16,3-16 11-16,-1-12-29 15,-2-10 12-15,-3-7-92 16,-8-8-133-16</inkml:trace>
  <inkml:trace contextRef="#ctx0" brushRef="#br0" timeOffset="3013.2946">663 12978 874 0,'0'0'41'0,"0"0"-28"16,0 0-13-16,0 0-19 15,0 0 16-15,22 76 0 16,-14-51 0-16,6-3 3 15,-3-5 0-15,2-5 13 16,-4-5-10-16,2-6-3 16,2-1 38-16,5-5 12 15,13-24 58-15,9-14-99 0,5-15-9 16,-3-11-15 0,-3-11-64-16,-14-14-38 0,-13-12-51 15,-9-12-330-15</inkml:trace>
  <inkml:trace contextRef="#ctx0" brushRef="#br0" timeOffset="3355.3008">924 8927 669 0,'0'0'1'0,"0"0"3"16,50 83-8-16,-17-54-15 16,10-9 17-16,8-4-25 15,15-9-28-15,10-7-31 16,12-17-211-16</inkml:trace>
  <inkml:trace contextRef="#ctx0" brushRef="#br0" timeOffset="4485.0423">11121 3156 508 0,'0'0'165'0,"0"0"-108"15,0 0-56-15,0 0 24 16,0 0-2-16,0 0 23 16,0 0-46-16,0 6 2 15,0 11-2-15,0 6 13 16,0 4-8-16,0-4 23 16,14-3-22-16,4-1 13 15,7-6-6-15,8-3 5 16,9-3 86-16,5-7-58 15,1 0-26-15,3 0 3 16,-4-7-12-16,-6-3-11 16,-10 0-1-16,-16 4-49 15,-6 6 20-15,-9 0-123 0,-2 4-122 16,-23 11-106-16</inkml:trace>
  <inkml:trace contextRef="#ctx0" brushRef="#br0" timeOffset="5113.6034">8420 3730 760 0,'0'0'42'15,"0"0"-27"-15,0 0-15 16,0 0-5-16,0 0-2 16,-18 91 7-16,15-59 11 15,3 2-11-15,0-1 2 16,0-7 10-16,4-5-8 0,15-4 4 15,6-9-5 1,11-5 0-16,15-3 73 0,14-8-22 16,10-18-41-16,6-9-1 15,3-2-12-15,-1-2-45 16,-9 3-115-16,-11 6-136 16</inkml:trace>
  <inkml:trace contextRef="#ctx0" brushRef="#br0" timeOffset="5961.2429">13046 3185 754 0,'0'0'99'0,"0"0"-26"16,0 0-64-16,0 0-9 15,0 0-8-15,0 0-9 16,1 27-1-16,-1 5 18 16,0 12 1-16,-13 6 2 15,-7 8 29-15,-5 8-32 16,-8-2 0-16,-7 2 9 0,-6-6 1 15,-5-2-10 1,-6-1 13-16,-5-3-12 0,2-5 8 16,0-5-9-16,4-8 0 15,4-5 11-15,5-6-11 16,3-6 0-16,2-5 0 16,4-1 3-16,5-3-6 15,8-2 1-15,4-2 2 16,7 2 1-16,4-4-1 15,6-4-12-15,4 3 0 16,0-3-31-16,0 0-5 16,0 0-64-16,-2 0-47 15,2-16-309-15</inkml:trace>
  <inkml:trace contextRef="#ctx0" brushRef="#br0" timeOffset="6180.0291">12230 4009 635 0,'0'0'9'0,"0"0"14"15,0 0-23-15,-17 98 0 16,17-71 19-16,0-1-6 16,14-1 2-16,13-3-13 15,10-5 4-15,11-6 29 16,8-2-29-16,7-9-5 15,8 0-2-15,13-12-185 0,7-18-316 16</inkml:trace>
  <inkml:trace contextRef="#ctx0" brushRef="#br0" timeOffset="6803.1068">15039 3306 693 0,'0'0'99'16,"0"0"-56"-16,0 0-40 16,0 0 2-16,0 0-5 15,0 0 0-15,-2 119 32 16,2-49-7-16,0 8 6 15,0 4-12-15,4-3-8 16,7-2 34-16,4-3-44 16,7-6-1-16,8-5 44 15,3-5-30-15,4-11 17 16,0-10-31-16,-3-12 11 16,-2-8 3-16,-2-10 3 0,-2-5-11 15,7-2 33-15,0-2-38 16,2-17-1-16,-5-6-85 15,-16-4-163-15,-11-3-203 16</inkml:trace>
  <inkml:trace contextRef="#ctx0" brushRef="#br0" timeOffset="7012.8846">15272 4004 688 0,'0'0'11'0,"0"0"-1"0,0 0-20 16,0 0 13-16,38 83-3 15,-26-47 0-15,-4 7 2 16,2 3 12-16,-4 4-11 16,1-1-5-16,3 3 2 15,2-4-151-15</inkml:trace>
  <inkml:trace contextRef="#ctx0" brushRef="#br0" timeOffset="7889.5275">19015 3180 364 0,'0'0'462'16,"0"0"-462"-16,0 0-14 15,0 0 7-15,30 83 7 16,-17-33 5-16,10 18-5 16,5 18 7-16,8 17 53 15,4 17-56-15,8 7 17 16,1 11-1-16,0 6-17 16,3 3 15-16,-1 10-18 15,-2 3 4-15,7 4 15 16,-1 0-16-16,0-7-3 15,-4-9 8-15,-2-2-5 0,-6-4 13 16,-4-5-16-16,-8-4 2 16,-10-10 9-16,-8-13-11 15,-8-15 0-15,-5-12-7 16,0-10 17-16,-5-9-7 16,-11-8-3-16,-2-3 0 15,-3-3-3-15,1 1 3 16,-3 0 0-16,2 1-5 15,-3-2 13-15,1-2-8 16,0-1 0-16,1-4 0 16,4-4 6-16,4-3-6 15,4-7 0-15,3-8-1 16,1-5 8-16,3-7-4 0,3-6-3 16,0-3-36-1,0-6-17-15,22-19-164 0</inkml:trace>
  <inkml:trace contextRef="#ctx0" brushRef="#br0" timeOffset="8137.8566">19506 6656 939 0,'0'0'0'0,"0"0"-21"0,10 96 21 16,10-52-1-16,1-1 13 16,7 3-5-16,7 0 34 15,7 0-10-15,6-6 51 16,4-6-82-16,5-8-4 16,1-10-2-16,-3-13-139 15,-1-9-263-15</inkml:trace>
  <inkml:trace contextRef="#ctx0" brushRef="#br0" timeOffset="9284.5697">21275 3288 606 0,'0'0'65'16,"0"0"0"-16,0 0-54 16,0 0-10-16,0 0-2 15,0 0-4-15,30 28 5 16,-7 16 6-16,15 21 18 0,14 30 42 16,12 20-10-1,9 21-51-15,2 9 29 0,4 10-34 16,0 9 3-16,3 13 7 15,0 4-7-15,-8 6-3 16,-5 6 0-16,-9-6 7 16,-11 3 4-16,-7 8 4 15,-5 0-2-15,-6 5 29 16,-8-3-37-16,-2-11-1 16,-8-4-4-16,-4-3 11 15,-8-2-7-15,-1-6-4 16,0 0 0-16,-16-13-1 0,-5-6 1 15,-6-6 0-15,-2-6 0 16,2 2 8-16,-3-2-11 16,1-2 3-16,3-4 0 15,2-6 17-15,0-6-16 16,1-6-1-16,0-4 0 16,-6-5 7-16,-2 0-1 15,-3-4-6-15,-4-3-1 16,-3-6 1-16,-2-5 0 15,2-2 1-15,-1-4-1 16,2-3 6-16,0-1-3 16,1-2-1-16,0 4-2 15,-1-3 45-15,-2 4-35 0,0 6 10 16,-2 1-8 0,-3 6-8-16,3-6 15 0,0 0-19 15,1-2 0-15,3 1 23 16,0 2-23-16,-2-3 12 15,2 0-12-15,2-2 8 16,4-1 1-16,1 1-9 16,0 0 0-16,-1 3 9 15,-2-3-3-15,-1-2-6 16,-3-5 0-16,1 0 5 16,3-5-5-16,3-1 0 15,4-5 0-15,2-1 1 16,3-2 2-16,0-5-2 15,0-3-1-15,2-4 3 0,1-1-5 16,-2-6 2-16,3-4 0 16,3-8-4-16,4-7 9 15,5-2-5-15,4-10 0 16,2-6 2-16,2-8-7 16,-1-3 5-16,1 0-7 15,-2-5-1-15,-1-19-43 16,2-11-123-16,1-7-140 15</inkml:trace>
  <inkml:trace contextRef="#ctx0" brushRef="#br0" timeOffset="9436.0309">20387 12339 365 0,'0'0'802'0,"0"0"-802"15,0 0-5-15,0 0-251 16,0 0-187-16</inkml:trace>
  <inkml:trace contextRef="#ctx0" brushRef="#br0" timeOffset="11570.9759">23576 3305 472 0,'0'0'42'0,"0"0"7"15,0 0 39-15,0 0-31 16,0 0-39-16,0 0 24 0,-7-30 50 15,7 30-42-15,0-3 3 16,0 3-7-16,0 0 2 16,0 0-48-16,0 0 0 15,0 0-5-15,0 0 5 16,-2 0-5-16,2 0-8 16,-4 8 8-16,-5 13-5 15,-3 11 10-15,0 13 0 16,-4 16-5-16,0 9 10 15,0 8-6-15,1 5 1 16,-1 7 0-16,-2 9-2 16,0 6 2-16,-1 10 0 15,-6 5-1-15,-5 11 4 16,-8 17-3-16,-7 9 0 16,-2 10 0-16,0 9-1 0,1-5 4 15,3 5-3-15,1 3 39 16,5 5-32-16,0-1 18 15,-3-4-9-15,1-7-10 16,-6-5 37-16,-3 2-33 16,-1 1 11-16,-3 4 16 15,1-2-29-15,-1 2 13 16,1-14-21-16,-4-3 0 16,-2-7 1-16,-2 3-1 15,-3 1 0-15,0-3 2 16,1 1 5-16,-4-5-7 15,3-4 0-15,1-1 0 0,4-2-4 16,2 2 4 0,7-2 0-16,0 0 7 0,3-2-2 15,4-5-5-15,0 0 0 16,-1-1 0-16,-4-4 4 16,-6 4-4-16,0 4 0 15,-2-6 7-15,1 0-3 16,4-4-5-16,4-7 1 15,2-2 0-15,4-1-1 16,4-4 1-16,5-2 0 16,4 1-4-16,5 3 9 15,4-2-5-15,3 0 0 16,5-7 0-16,1-1 3 16,5 0-3-16,3-2 0 15,0-4 7-15,0-4-2 0,14-3 0 16,3-2-5-16,7 0 0 15,0-5-5-15,6-3 5 16,-1-7 0-16,3-5 3 16,-2-3 0-16,-2-3 8 15,2 3-11-15,0-4 0 16,2-1 1-16,0 0-1 16,4-1 0-16,0 1-2 15,7 0 11-15,3 0-15 16,4 1 6-16,0 3 0 0,-2 1-8 15,-3 5 8-15,-3-1 0 16,-2 4 4-16,-5-4 1 16,-2 2-2-16,-4 1-3 15,-4 0 0-15,-4 3-5 16,-1-3 5-16,-1 2 0 16,-4 2-5-16,-2-1 14 15,-4 1-12-15,-1 0 3 16,-4 3 0-16,-2 1 0 15,-2 1 0-15,0 0 0 16,0-3-3-16,-6-4 9 16,-10 1-8-16,-3-1 2 15,-2-1 0-15,2-4-1 0,-5-1 1 16,-1-2-2 0,-5 0-10-16,2-2 13 0,-1-3-7 15,1-2-3-15,2-3 9 16,2-1-13-16,-4 1 13 15,0-2-4-15,-2-3-3 16,0-2 14-16,2-5-3 16,-4-3-4-16,3-2 0 15,-4-5-5-15,0 2 5 16,3-4 0-16,3-1-10 16,2-3 20-16,1 2-15 15,3-5 5-15,-4 2 0 16,0-2-3-16,-1 1 3 15,-1-2 0-15,0-3-5 0,1 1 13 16,0-2-12-16,2-3 4 16,4-2 0-16,3-1 4 15,2-4-4-15,5 0-1 16,0-6 1-16,4-2 0 16,1-2 2-16,2-1-2 15,1 0 0-15,2 0 4 16,0 0-4-16,0 0 0 15,0-3-7-15,0-8-5 16,0-3-68-16,0-8-151 16,0-5-277-16</inkml:trace>
  <inkml:trace contextRef="#ctx0" brushRef="#br0" timeOffset="11939.1069">20972 16157 985 0,'0'0'8'0,"0"0"-8"15,0 0 34-15,101-24-17 16,-74 24-1-16,-4 8 44 0,-1 16-52 15,-4 2 33-15,-2 9-13 16,-4 0-16-16,-1 4 48 16,0 0-60-16,3-1 0 15,1-4 9-15,3-6-1 16,0-5-9-16,4-9 1 16,6-8 0-16,10-6 20 15,12 0-20-15,12-13 0 16,9-15 8-16,8-8-8 15,2-2-11-15,-5 0-74 16,-9 6-134-16,-10 4-130 16</inkml:trace>
  <inkml:trace contextRef="#ctx0" brushRef="#br0" timeOffset="13843.1322">3619 3050 802 0,'0'0'9'16,"0"0"-9"-16,0 0 0 15,0 0-18-15,0 0 18 16,0 0-1-16,-60 73 1 16,33-31 36-16,-4 9-27 15,0 8 1-15,-5 13 16 16,-6 15-25-16,-1 10 41 16,-5 13-34-16,-1 5 3 15,-5 4 21-15,-1 5-29 16,-3 0 18-16,0 2 5 0,3-1-25 15,2 4 24 1,4 3-25-16,2-1 0 0,5-2 10 16,1-4-2-16,5-4-8 15,-1-1 0-15,3-1 12 16,3-1-13-16,1 1 1 16,3 2 0-16,2-2 1 15,2-1-1-15,1-7 0 16,4-9-4-16,3-3 13 15,7-9-12-15,4-8 3 16,4-7 0-16,0-2 4 16,0-3-4-16,0-4 0 15,0 1-6-15,0-4 17 0,0 0-11 16,-3-4 0 0,-4-3 0-16,-1-4-1 0,-1-11 2 15,-1-2-1-15,4-4 0 16,-3-4 6-16,1-3-7 15,-3-1 1-15,2-3 0 16,5 2-2-16,-2 3 2 16,-1 2 0-16,0 2-3 15,-2 3 14-15,-3 1-13 16,6-1 2-16,3 1 0 16,-2-1 22-16,1 1-21 15,1 3 12-15,-1-4 8 16,1 1-19-16,1 0 15 15,-1-3-17-15,-3 2 0 0,3-3 18 16,-1-5-18-16,2-1 0 16,-1-2-1-16,0 1 11 15,0-2-11-15,-1 1 1 16,-1 1 0-16,-1 3-1 16,-1 7 2-16,-8 0-1 15,3 3 0-15,-4-5 5 16,-1-5-3-16,2-2-2 15,2-5 0-15,-2-3-7 16,7-7 7-16,1-2-24 16,1-8-36-16,-3-2-56 15,-3 0-20-15,0-26-400 16</inkml:trace>
  <inkml:trace contextRef="#ctx0" brushRef="#br0" timeOffset="14128.8925">1887 8093 794 0,'0'0'4'0,"0"0"-8"15,-15 89 8-15,15-57 18 16,0-1 5-16,8-6-12 0,17-5 48 15,11-7-43-15,7-10 2 16,9-3 13-16,5-20-20 16,8-23 8-16,9-26-23 15,6-18 0-15,1-25-13 16,10-14-39-16,-2-15 6 16,-7-11-39-16,-13-13-250 15</inkml:trace>
  <inkml:trace contextRef="#ctx0" brushRef="#br0" timeOffset="15607.3898">5865 2992 499 0,'0'0'156'0,"0"0"-146"16,0 0 2-16,0 0 7 15,0 0-15-15,-104 98 49 16,50-53 10-16,-7 8-39 16,-9 8 10-16,-8 7-34 0,-11 7 8 15,-14 6 10-15,-6 5-16 16,-6 0-2-16,-4-4 0 15,-5-2 10-15,-3 0-10 16,-13 0 0-16,-6 3 0 16,-5-3 4-16,-4-3-4 15,0 2 0-15,3 2-3 16,3 1 15-16,8 3-8 16,4 5 4-16,6 1-7 15,5 0 23-15,9 1-19 16,5-4-5-16,9 5 0 0,2 1 17 15,5 2-23-15,4 1 6 16,4-1 0-16,0 1 2 16,5 3-2-16,0 3 0 15,12-4-5-15,4 1 16 16,17-6-16-16,2-1 5 16,8-1 0-16,0 1-2 15,3-1 2-15,-2 3 0 16,0-4-1-16,0 2 7 15,-1 0 1-15,1 0-7 16,3 3 0-16,-2-4-7 16,1-4 9-16,5-2-2 15,4-5 0-15,7 3 7 0,1 0-5 16,1 1-2-16,2 0 0 16,-3-1 10-16,-1 2-8 15,-2-2-2-15,1 6 0 16,-2 2 10-16,2 2-11 15,1-1 1-15,-3-2 0 16,6-4 4-16,-1 1-4 16,1-1 0-16,0 1-1 15,3 2 12-15,0-1 11 16,1 3-22-16,0-1 4 16,0 5 9-16,2 1-13 15,-1-2 0-15,1-2 0 0,-4-4 9 16,4-5-6-1,-3 1-3-15,4-3 0 0,1 2-5 16,1-3 9-16,-4 3-4 16,8 0 0-16,-4 1 9 15,-1 4-11-15,1 3 2 16,-3-2 0-16,0-4 0 16,-1-5 0-16,1-3 0 15,1 0-3-15,2 0 12 16,3-1-5-16,3-2-4 15,3 1 0-15,0 0-10 16,0 4 10-16,0-3 0 16,0 2-1-16,2 3 15 15,-1 0-16-15,1-1 2 16,-1-3 0-16,2-3-1 0,-3-3 1 16,2 0 0-1,-2-1-1-15,4-2 10 0,-1-2-10 16,3-2 1-16,0-1 0 15,3-1-1-15,1-2 1 16,1-2 0-16,7-2-4 16,1-2 8-16,5 0-2 15,3 2-2-15,4 1 0 16,-1-5 12-16,0-6-8 16,0-5-3-16,-5-3 9 15,2 1-2-15,-6-4 16 16,3-2-24-16,-2-1 0 0,-1-8 4 15,-6-3-4-15,-2-8 0 16,-2-6-1-16,-7-4-4 16,-1-4-4-16,-3-1-47 15,0-24-49-15,0-14-76 16,-13-12-429-16</inkml:trace>
  <inkml:trace contextRef="#ctx0" brushRef="#br0" timeOffset="15922.0421">924 12607 938 0,'0'0'0'0,"0"0"4"16,0 0-11-16,0 0 8 15,0 0-1-15,70 75 3 16,-48-48 6-16,3-4 16 16,-5-2-7-16,2-5-13 15,-4-8 43-15,-3-8-34 16,3 0 9-16,-3-29 34 16,9-17-31-16,1-17 19 15,2-19-45-15,9-17-2 16,6-22-12-16,-1-12-72 15,-2-10-143-15,-8 0-194 0</inkml:trace>
  <inkml:trace contextRef="#ctx0" brushRef="#br0" timeOffset="18291.7968">7773 3050 515 0,'0'0'147'0,"0"0"-79"16,0 0-35-16,0 0-16 15,0 0 45-15,0 0-54 0,1 0 1 16,-1 3-18-16,0 7 5 16,-16 8 3-16,-9 11-1 15,-10 7 4-15,-13 10 15 16,-5 8-17-16,-10 9 0 15,-12 9 18-15,-5 10-15 16,-17 3 3-16,-7 1-5 16,-8-7 11-16,-4-8-3 15,-1-2-4-15,-2-1-5 16,-9-2 22-16,-5-3-22 16,-7-3 14-16,-8 0-14 15,2-1 7-15,-3 0-6 16,-2-1-1-16,4 1 0 15,5-1-1-15,1 3 1 0,6 7 0 16,-3 3-5-16,-2 4 19 16,1 0-22-16,-5-2 8 15,-4 2 0-15,-1 3-8 16,-3-1 15-16,-3 3-8 16,6-5 1-16,1 3 0 15,15-6-9-15,14 3 9 16,7-1 0-16,9 2-4 15,0 8 4-15,2 4 0 16,-1 4-2-16,-6 5 11 16,1 2-18-16,-9 5 9 15,-3 5 0-15,-2 4-8 0,6-3 12 16,9-3-4 0,11-2 0-16,13 7 2 0,7 6-3 15,5 1 1-15,6 7 0 16,3-1-3-16,4-4 13 15,5 0-10-15,1-2 0 16,5-4 2-16,-6 4-2 16,2 5 0-16,-3-1 1 15,-1-4-8-15,2-3 14 16,3-7-9-16,-1 2 2 16,1-5 0-16,0 0 0 15,-3-3 0-15,2-1 0 16,-2 4-1-16,2 1 8 15,0-3-3-15,-2 0-4 0,-1-8 0 16,-4 1-5-16,-3-2 5 16,-1-1 0-16,0-5 3 15,1-4 0-15,2-1-3 16,6-3 0-16,1 1 3 16,4 3-3-16,2-1 0 15,0 1 0-15,2 3 0 16,-4 1 7-16,4 2-7 15,-2 0 0-15,-2-1 0 16,2-4-9-16,0-3 9 16,5-1 0-16,4 2 2 15,2 0 3-15,7 8-5 16,0 0 0-16,5 6 1 0,1-2-10 16,0 1 9-16,0 3 0 15,0 1 4-15,2 0 0 16,-2 4-7-16,6-4 3 15,3-1 0-15,6 6-5 16,6-4 5-16,0 4 0 16,0 0 2-16,8-4 3 15,2 0-4-15,2-2-1 16,0-2 7-16,0-3-13 16,-2-1 6-16,2-6 0 15,3 0 0-15,-1 2 6 16,5-6-2-16,3 1-4 0,2-5 8 15,5-5 12-15,-1 0-20 16,2-2 3-16,0-1 14 16,0-1-17-16,5-2 14 15,1-2-14-15,1 0 5 16,-1-2 4-16,0 0-9 16,4-1 0-16,0-1 2 15,-2 1 4-15,-1 2-6 16,3-1 0-16,-6-5 3 15,1-1-9-15,-1 1 6 16,-4 0 0-16,3-1 0 16,-2 3 3-16,-1-2-3 15,1-4 0-15,1 0 8 0,-4-6-13 16,6 0 5-16,-2-4 0 16,-1 1-5-16,2-3 12 15,-3 1-8-15,0-3 1 16,0-1 0-16,1 1-4 15,-3 1 4-15,2-3 0 16,-2 1 0-16,2-5 7 16,-2-2-7-16,2-6 0 15,0-4 3-15,1-1 0 16,1-9-3-16,-1 1 0 16,-1-5 10-16,-5-4-7 15,0-3 16-15,-5-3-19 16,-4 0 9-16,-4 0 11 15,0 0-18-15,-3 0 14 0,2-6 16 16,0-2-21-16,-2-2 16 16,-1 3-27-16,2-1 1 15,-1 3 19-15,-3 3-20 16,-1-3 0-16,-1 3-7 16,0 1 8-16,-2 1-2 15,-1 0-39-15,-1-3-51 16,0-3-2-16,0-9-33 15,0-11-137-15</inkml:trace>
  <inkml:trace contextRef="#ctx0" brushRef="#br0" timeOffset="18666.7534">1074 15637 1058 0,'0'0'35'16,"0"0"-35"-16,0 0-28 16,0 0 25-16,0 0-17 15,0 0 20-15,94 37-4 16,-67-9-2-16,3 4 12 16,-2 3-6-16,-1 4 0 15,-3 3 0-15,-3 2-8 16,0 3 8-16,-9 7 0 0,-1 5 23 15,-5 2-22-15,-5-4 12 16,-1-6-10-16,0-4 1 16,-2-7 17-16,-10-4-21 15,-1-2 0-15,-7-3 12 16,-4 0-12-16,-6-6 14 16,-5-1-14-16,-4-9-16 15,-10-9 14-15,-2-4-69 16,-9-2-51-16,-7-2-11 15,-13-19-310-15</inkml:trace>
  <inkml:trace contextRef="#ctx0" brushRef="#br0" timeOffset="22373.5639">2958 9154 439 0,'0'0'15'15,"0"0"-8"-15,133-75 13 16,-70 38 35-16,8-2 58 15,5-8-68-15,15-6-24 16,8-2 45-16,11-4-41 16,14-3-2-16,14-4-21 15,13-2 7-15,13-1 4 16,8-2-13-16,5 1 0 16,5 0 10-16,6-5-8 15,5-6 11-15,6-1-13 16,1 3 6-16,0 2-15 0,-4 7 9 15,-7 0 0-15,-6 2-2 16,-9 2 10-16,-5 0-14 16,-9 1 6-16,-14 1 0 15,-13 4-5-15,-12 2 5 16,-14 4 0-16,-10 3-2 16,-6 1 13-16,-6 2-12 15,-1-2 1-15,-8 2 0 16,-3-1-4-16,-11 5 4 15,-11 5-1-15,-5 5-6 16,-7 11 14-16,-6 5-7 16,-5 6 0-16,-2 2 0 15,-7 1-3-15,-4 2 3 0,-4 4-39 16,-3 3-27 0,-8 0-126-16,0 0-201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2:43:16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19549 3023 116 0,'0'0'77'0,"0"0"-19"16,0 0-52-16,0 0 109 16,0 0-87-16,0 0 6 15,0 0-34-15,3-6 7 0,-3 4-1 16,0 0-6-1,0-2-10-15,0 0 5 0,0-1 2 16,0 0-31-16,0-2-86 16</inkml:trace>
  <inkml:trace contextRef="#ctx0" brushRef="#br0" timeOffset="955.901">19705 3116 709 0,'0'0'131'0,"0"0"-99"15,0 0-1-15,0 0 32 16,0 0 23-16,0 0-5 15,3 0-47-15,-1 0 19 16,2 0-41-16,-1-3-1 0,2-4 32 16,3-8-41-16,2-5 6 15,0-4-5-15,2-8 12 16,2-2-8-16,-3-2-7 16,3-1 0-16,-3-2 6 15,-1-5-6-15,0 3 0 16,-1-3-1-16,0 0 10 15,-1 2-7-15,-4 0-2 16,1 1 0-16,-1 5-4 16,1 4 4-16,1 0 0 0,0-1-1 15,-1 1 9-15,0 3-9 16,0 5 1-16,-2 7 0 16,-1 5-5-16,0 5 5 15,0 4 0-15,-2 3-2 16,0-1 7-16,0 1-11 15,0 0 6-15,0 0 0 16,1 0-27-16,2 4 26 16,1 10-3-16,2 8-1 15,-1 5 10-15,-1 4-7 16,-1 5 2-16,-1 5 0 16,-1 3-1-16,1 5 1 15,-2 1 0-15,1-1-6 16,2-3 20-16,-1-6-20 15,2-4 6-15,1-6 0 0,-1-6 1 16,2-6-1-16,-1-4 0 16,0-4-1-16,0-3 9 15,-4-7-8-15,2 0 0 16,0 0 0-16,2 0 8 16,3 0-3-16,2-11-5 15,2-5 20-15,4-6-16 16,1-9 22-16,4-8-26 15,2-5 0-15,0-4-2 16,-1-5 7-16,-3 2-5 0,0 3 0 16,-2 7 5-1,-5 4-5-15,-2 11 0 0,0 8 0 16,-6 4-17-16,2 8 17 16,0 3-29-16,3 3-24 15,6 0-143-15,3 0-57 16,-3 6-299-16</inkml:trace>
  <inkml:trace contextRef="#ctx0" brushRef="#br0" timeOffset="1674.6733">20701 2456 825 0,'0'0'71'15,"0"0"-58"-15,0 0-10 16,0 0 2-16,0 0-5 16,0 0 7-16,28 28 2 15,-19-3 49-15,-2 5-30 16,-2 7-18-16,-2 4 58 15,-3 0-56-15,0 2 26 16,0 0-7-16,0-3-27 16,0-2 33-16,0-3-37 0,0-4 0 15,-2-8 2 1,-1-5-2-16,2-6 0 0,1-8-1 16,0-1 9-16,0-3-3 15,0 0-1-15,0 0 1 16,-2-6 84-16,1-12-64 15,-2-8-17-15,-2-8-8 16,0-7 8-16,3-3-15 16,2-8 7-16,-3-2-5 15,3-2-17-15,0-2 21 16,0 8-9-16,0 5 9 16,0 4-9-16,4 4-2 15,10 7 12-15,-1 6 0 16,6 8-15-16,7 2 15 0,4 5 0 15,2 1-7-15,3 6 9 16,-4 2-6-16,-1 0 4 16,-2 2 0-16,-4 10-9 15,-4 2 9-15,-1 5 0 16,-4 2-7-16,-3 1 16 16,-3 4-13-16,-5 1 4 15,-3 2 0-15,-1 2-5 16,0 1 5-16,-13 2 0 15,-7 2-6-15,-4-3 10 16,-1 0-11-16,-1-3 7 16,0-5 0-16,3-4 5 15,2-4 3-15,6-4-8 0,6-6 0 16,7-3-29-16,2-4-103 16,8-2-237-16</inkml:trace>
  <inkml:trace contextRef="#ctx0" brushRef="#br0" timeOffset="2274.6362">22274 2450 606 0,'0'0'130'0,"0"0"-9"15,0 0-66-15,0 0 57 16,0 0-29-16,0 0-51 15,6-73 46-15,-6 68-43 16,0 2-23-16,0 1 38 16,0 2-49-16,0-1 0 0,-7 1-1 15,-5 0-1-15,-8 0 1 16,-4 1 0-16,-4 12 5 16,1 1-6-16,-1 5 1 15,-1 1 0-15,3 2 0 16,2 1 17-16,3 4-14 15,3 2-3-15,3 2 0 16,3 3-6-16,3-2 6 16,5 0 0-16,4-4-1 15,0-6 3-15,0-3-5 16,16-2 3-16,3-4 0 16,1-3 4-16,5-1-4 15,5-5 0-15,3-3-1 0,6-1 8 16,2 0-5-1,3 0-2-15,0 0 0 0,-3-1-14 16,-7 1 12-16,-10 0-55 16,-13 0-77-16,-11 4-109 15,-4 6-39-15,-24 0-223 16</inkml:trace>
  <inkml:trace contextRef="#ctx0" brushRef="#br0" timeOffset="3077.0749">19480 3459 255 0,'0'0'146'0,"0"0"-67"16,0 0-12-16,0 0 50 16,0 0-25-16,0 0-61 15,-34 0 24-15,34 0-25 16,0 0-12-16,0 0 19 15,0 3-37-15,9-1 0 16,10 4 0-16,13-1 10 16,11 1 3-16,17 0-13 0,14-2 3 15,13-2 6-15,7 1-5 16,10 1-4-16,11-2 0 16,9-1 2-16,11-1 1 15,3 0-3-15,3 0 0 16,-2 0-3-16,-3 0 3 15,-11 0 0-15,-4 0-7 16,-3 0 18-16,-2 0-10 16,-8 0-1-16,-4 0 7 15,-7 0-16-15,-8 0 13 16,-1 0-4-16,0 0 3 16,-7 0 6-16,-5 0 25 15,-3 0-27-15,-3 0-5 0,0 0 48 16,-2 0-28-1,-6 0-9-15,-7 0-13 0,-12 0 6 16,-9 0 0-16,-9 0-6 16,-9 0 1-16,-5 0-10 15,-5 0 9-15,-3 0 0 16,-2 0-2-16,3 0 5 16,1 3-23-16,-1 1-27 15,1 6-98-15,-5-4-23 16,0 2-138-16</inkml:trace>
  <inkml:trace contextRef="#ctx0" brushRef="#br0" timeOffset="129261.7339">19627 9726 826 0,'0'0'0'15,"0"0"0"-15,0 0-28 16,0 0-29-16,0 0-41 16,0 0-30-16,-51 5 102 15,42 7 26-15,-1 2 3 16,-5-2 26-16,-2 5 77 15,-2-2 27-15,7-1-41 16,1 1-36-16,11-3-56 0,0-10-54 16,12-2-784-1</inkml:trace>
  <inkml:trace contextRef="#ctx0" brushRef="#br0" timeOffset="134649.2887">22435 9622 913 0,'0'0'0'0,"0"0"-51"15,0 0 18-15,0 0-119 16</inkml:trace>
  <inkml:trace contextRef="#ctx0" brushRef="#br0" timeOffset="136041.5497">23141 9989 153 0,'0'0'295'0,"0"0"-146"15,0 0 21-15,86-82-16 16,-66 64-29-16,2-2-57 15,3 0-9-15,3-1-24 16,4-1-9-16,-1 1-18 16,2-4 0-16,-2 1-5 15,1-1 5-15,-7-1-6 16,-9 6 7-16,-4 8 2 16,-9 7-6-16,-3 1-5 15,0 4-5-15,0 0 2 16,-9 7-4-16,-10 10 7 15,-6 9 6-15,-2 6-5 16,0-1 4-16,6 3-3 16,2-3 3-16,7-4-4 0,5-5-1 15,7-5 0-15,0-5-3 16,5-5-2-16,10-2 5 16,8-2 1-16,3-3 1 15,4 0-2-15,2 0 0 16,-1-3 3-16,-4-1-9 15,-6 2 3-15,-3-1 1 16,-5 0 2-16,-3 1 1 16,-5 1 2-16,-2 1-3 15,-2 0-1-15,-1 0-5 0,0 0-6 16,0 0-15 0,0 8 26-16,-1 2 1 0,-10 3 3 15,3 0 2-15,2-1-5 16,3 3 0-16,3-3-2 15,0 0 0-15,6-3 1 16,13-1-11-16,7-3 12 16,7-5 3-16,3 0-2 15,5 0 6-15,2 0-5 16,-4-5-2-16,-5-4 0 16,-7-1 3-16,-9 2-2 15,-5 3 1-15,-7 0 2 16,-4 5-1-16,-2 0-3 15,0 0-13-15,0 1-14 16,0 11 27-16,0 2 5 0,0 1-2 16,-2-3 2-16,2 2 1 15,0-6-6-15,0-3-41 16,0-5-208-16,0 0-427 16</inkml:trace>
  <inkml:trace contextRef="#ctx0" brushRef="#br0" timeOffset="136185.0988">23600 9819 1044 0,'0'0'0'16,"0"0"-170"-16,0 0 15 15</inkml:trace>
  <inkml:trace contextRef="#ctx0" brushRef="#br0" timeOffset="163994.528">10751 8891 396 0,'0'0'54'0,"0"0"-36"15,0 0 6-15,0 0 40 16,0 0 25-16,0 0-56 16,0 0 0-16,2-17 10 15,-2 17-21-15,0 0-6 0,0 0-7 16,0 0-4-16,0 0-2 15,0 0-3-15,0 0-7 16,0 0 1-16,0 0 5 16,4 0 1-16,3 4 0 15,0 1 0-15,2-2 1 16,1 2-2-16,2-2 2 16,2 0 0-16,1 1 3 15,1 1 5-15,4 0-1 16,0 2 1-16,4 2-9 15,-2-3 2-15,1 5-1 16,-1-2 0-16,3-1-1 16,1 1 6-16,-1-3-6 15,3-1 1-15,-3-2 0 16,-2 0 6-16,0-1-5 0,-5-2 0 16,-3 1 0-1,-3-1-1-15,-2 3-2 0,-4-2 1 16,0 0-2-16,-2 2-6 15,-2 2-39-15,0 0-15 16,-2-1-116-16,0-1 26 16</inkml:trace>
  <inkml:trace contextRef="#ctx0" brushRef="#br0" timeOffset="165359.1193">8493 9925 247 0,'0'0'68'0,"0"0"4"0,0 0-51 16,0 0 12-16,0 0 15 16,0 0-6-16,-3 0-6 15,3 2-26-15,0-2 2 16,0 1-4-16,0 1-3 15,3-1 15-15,2 0 1 16,5 3 3-16,-2-1-9 16,4-1 9-16,1 1-13 15,1 0 10-15,3 0-6 16,0-2-13-16,5 1 5 16,1 1-5-16,6-1 10 15,1-2-10-15,0 0-1 16,1 0 3-16,0 0-1 15,-2 0 0-15,1 0 3 0,-5 0-3 16,-2 0 5-16,-6 0-4 16,-4 0-3-16,-5 0 4 15,-5 0-2-15,-1 0-3 16,-2 0 1-16,0 0 8 16,0 0-8-16,0 0-1 15,0 0-2-15,0 0-4 16,0 0 5-16,0 0-6 15,0 4-42-15,0-1-128 16,-6-3-301-16</inkml:trace>
  <inkml:trace contextRef="#ctx0" brushRef="#br0" timeOffset="175273.1787">788 8801 719 0,'0'0'87'0,"0"0"-76"16,0 0 11-16,0 0 5 15,0 0-22-15,0 0-5 16,0 0 0-16,0 0 0 0,19 74 13 16,-8-43-7-1,-1 0 13-15,2 1 15 0,-3-1-23 16,1-2 7-16,-2-2-6 16,-2-5-7-16,0-6 3 15,1-4 3-15,-5-8-11 16,-2-1 9-16,0-3-6 15,0 0 20-15,0 0 72 16,0 0 0-16,0-3-31 16,0-13-27-16,-12-8-34 15,0-4 6-15,-4-2-13 16,-1-1 10-16,2 0-10 16,2 0 4-16,-2 1-1 15,9 1-5-15,0 4-8 16,6 1 0-16,0 5 12 0,0 1-5 15,3 0-7 1,15 0 7-16,1 2-4 0,-1 1 8 16,2 7 2-16,-4 4-1 15,-3 2 1-15,-2 2 0 16,-2 0-6-16,-2 3-3 16,2 12-7-16,-6 1 5 15,-1 7 5-15,-2 2-8 16,0 2 15-16,0-1 2 15,-10 1 8-15,-1-4-10 16,0 0 0-16,2-4 0 16,5-2-31-16,4-5-140 15,0-7-114-15,15-5-213 0</inkml:trace>
  <inkml:trace contextRef="#ctx0" brushRef="#br0" timeOffset="177234.4504">1110 8927 825 0,'0'0'28'0,"0"0"-25"16,0 0 10-16,0 0 6 16,0 0-7-16,0 0-12 15,-42 67 0-15,42-44 0 0,0 2 0 16,5-2 5-16,6-3-3 15,4-6-2-15,2-6-4 16,-1-5 2-16,1-3 2 16,2 0 9-16,-3-8 2 15,1-7 3-15,-6-7-2 16,-3-1-1-16,-5 0-7 16,-3 1-4-16,0 3-8 15,-11 5-3-15,-6 6-4 16,4 6-3-16,-1 2-2 15,-2 2 10-15,7 14-9 16,3-1 18-16,1 2-5 16,5-2 4-16,0 0-2 15,0-4 3-15,6-3-4 0,2-5 5 16,5-3-5-16,1 0 5 16,2-10 2-16,-1-8 13 15,3-7 12-15,0-2 7 16,1-2-6-16,0-3-17 15,-2 1 2-15,-2 0 2 16,-6-1-2-16,-3-1 9 16,-3-1-17-16,-2 1 2 15,-1-3-4-15,0 5-1 16,0 4-2-16,0 6 4 16,0 8-3-16,0 6 5 15,0 5 5-15,0 2-11 16,0 0-3-16,0 0-12 0,0 0 10 15,0 0-16-15,0 9 21 16,0 7 3-16,0 4-3 16,0 2 1-16,0 3-1 15,2 2 1-15,8 0 3 16,4-1 10-16,2-4-6 16,-1-6-7-16,1-1 8 15,-2-5-1-15,2-3-3 16,1-5-2-16,0-2 8 15,2 0 13-15,1-3-1 16,1-11-7-16,-1 2-1 16,-1-2-10-16,-4 0 4 15,-5 0-5-15,-2-2 2 0,-4 2-6 16,0 2 12-16,-4 0-13 16,0 4 1-16,0 3 0 15,0 3-6-15,0 2 1 16,0 0-19-16,-1 5 10 15,-6 9 9-15,-2 8 2 16,1 2-3-16,3 3 5 16,0 0 1-16,5-3-1 15,0 2 1-15,0-8-2 16,10-2-4-16,4-6-9 16,2-5-6-16,1-5-31 15,0 0 17-15,0-11 22 0,4-7 9 16,-9-2-2-1,-2-4 5-15,-4 2 0 0,-6 0 1 16,0 1 0-16,0 3 2 16,0 1 1-16,0 5-3 15,0 3 2-15,0 7-1 16,0 2-1-16,0 0-3 16,0 0 0-16,0 0-17 15,0 8 7-15,8 4 8 16,-4 4-3-16,5 1 8 15,-4 2-2-15,0 4 0 16,0 0 2-16,-2 2 1 16,-3-1-1-16,0-3 1 15,0-2-1-15,0-4 0 0,0-5 0 16,0-5 2-16,0-5-1 16,0 0 0-16,0 0 8 15,0 0 6-15,0-12 1 16,6-6-16-16,4-8-1 15,-2 1-9-15,-2-3 0 16,0 1 9-16,-2 4 0 16,2 3 0-16,0 1 2 15,2 3-2-15,-1 2 0 16,2 2 1-16,1 3 0 16,-2 1-4-16,5 1 4 15,-2 2-1-15,-2 3 1 16,1 0-2-16,-1 2 2 0,-1 0-1 15,-2 0-1-15,-1 0-5 16,-2 7-4-16,0 5 9 16,-1-3-4-16,-1 1 5 15,1-3 1-15,0-2 1 16,2-5 0-16,-4 0 4 16,3 0-3-16,3 0 3 15,3-6 13-15,-2-7-7 16,1-2-6-16,-1 1-3 15,-1 1 2-15,0-3-4 16,0 1 0-16,-3 3 0 16,0 2 1-16,-1 6-2 0,-2 2 2 15,0 2-4 1,0 0-7-16,0 0 1 0,0 0-13 16,0 11 12-16,0 4 10 15,0 2 0-15,0 1 1 16,0 0 0-16,0-3-1 15,0-3 7-15,0-6-6 16,0-3-2-16,0-3 0 16,0 0-1-16,4 0 2 15,2-4 7-15,-2-8 1 16,2-1-6-16,-1-3 4 16,0 1-5-16,3-2-1 15,-3-2 2-15,-1 3-1 0,-1 3-1 16,-3 5 0-1,0 4-1-15,0 3 1 0,0 1-1 16,0 0-7-16,0 0 7 16,-1 0-2-16,-2 7 2 15,1-1-2-15,2 3-2 16,0-5 4-16,0 1 0 16,0-5 1-16,0 0-10 15,0 0 10-15,0-2 0 16,5-9 2-16,1-2 6 15,-1-1-5-15,0-1 1 16,1 3-3-16,3 0 2 16,-3-1-3-16,2 1 0 15,-1 4 1-15,-3 5-2 0,-1 3-1 16,3 0-8-16,-1 9-6 16,1 13 16-16,6 1-1 15,-2 1 2-15,3-5 6 16,1-3-6-16,8-6-1 15,2-7-8-15,-1-3-91 16,-1 0-269-16</inkml:trace>
  <inkml:trace contextRef="#ctx0" brushRef="#br0" timeOffset="177724.738">1438 9363 76 0,'0'0'591'0,"0"0"-549"15,0 0-37-15,0 0 50 16,0 0 9-16,0 0-45 16,-19 37-2-16,19-32 0 15,13-4 3-15,15-1 1 16,10 0 23-16,15-12 18 15,13-13-8-15,13-8-22 16,11-6-12-16,1 0-12 16,-4080 1-3-16,8157 4-2 15,-4089 5-3-15,-12 4 3 16,-12 6-1-16,-13 3 0 16,-12 4 1-16,-13 7-6 15,-13 3-5-15,0 2-19 16,-4 0-29-16,0 0-32 15,0 0-75-15,-8 0-291 0</inkml:trace>
  <inkml:trace contextRef="#ctx0" brushRef="#br0" timeOffset="280156.0993">2906 14032 222 0,'0'0'291'15,"0"0"-260"-15,0 0 10 16,0 0 89-16,0 0-53 16,94-45-48-16,-67 35-3 15,-5 0-12-15,2 1 19 16,-6 2-16-16,3 4-3 16,-6 3-4-16,1 0-5 15,-4 0-4-15,0 14 0 16,-6 8 2-16,-3 5-1 0,-3 7-2 15,0 5 5-15,-17 3-3 16,-9-2 6-16,0-1-8 16,-2-3 6-16,-2-5-4 15,5-6-2-15,-2-4 0 16,5-6 0-16,2-1 5 16,1-6-3-16,4-2 1 15,3-5 1-15,4-1-4 16,2 0 8-16,3 0-7 15,3-4 1-15,0-4-2 16,0 0-4-16,0 4 2 16,0-1 0-16,8 5 1 15,1 0-2-15,4 0 3 16,2 0 2-16,3 2 14 0,6 8-3 16,-3 3 10-16,6-2 31 15,-2 0-22-15,0 0 7 16,-1 1-16-16,-3-2-1 15,3-1 0-15,-2 0-10 16,-1-3-11-16,-1 1 3 16,-4-1-3-16,2-1-2 15,1-1-25-15,-1-4-127 16,-5 0-119-16</inkml:trace>
  <inkml:trace contextRef="#ctx0" brushRef="#br0" timeOffset="281206.9052">3280 13803 779 0,'0'0'90'16,"0"0"-77"-16,0 0 91 15,0 0 52-15,0 0-76 16,0 0-32-16,0-3 0 16,0-1 0-16,0-7-12 15,0-3-25-15,0-2 0 0,0-4-1 16,0-2-2-16,0-4-8 16,0 1 6-16,-4-3-5 15,4-3-1-15,0 1 0 16,0 2 0-16,0 3 1 15,0 8 0-15,0 4-2 16,7 2-1-16,2 5-1 16,2 2 2-16,3 2-5 15,2 2 5-15,0 0-1 16,2 0 0-16,0 6-2 16,-1 7 1-16,0 1 3 15,-2 4-3-15,-5 1 3 16,1 0 0-16,-5 3-3 15,4-4 3-15,-4 0 0 0,-3-3 0 16,1-1 1-16,-2-3 0 16,0-3-1-16,-1-5 1 15,-1-1-1-15,0-2 0 16,0 0 4-16,0 0 3 16,0-2-5-16,2-10 4 15,1-10-6-15,2-2-4 16,3-1-13-16,3-1-13 15,2 4-1-15,-1 8 11 16,0 5 0-16,-3 6 11 16,1 3 0-16,0 0 1 15,-1 0-3-15,2 12 11 16,0 0 0-16,3 1-1 0,4-2 0 16,2-2-1-16,5-3 2 15,12-1 0-15,3-5-128 16,4 0-317-16</inkml:trace>
  <inkml:trace contextRef="#ctx0" brushRef="#br0" timeOffset="282827.7477">3300 15522 662 0,'0'0'110'15,"0"0"-64"-15,0 0-28 0,0 0 108 16,0 0 13-16,0 0-60 16,0 0-25-16,0-3-15 15,0-1-8-15,0-2-7 16,0-1-10-16,0-1 0 15,-2-3-6-15,-1-2 4 16,1-2-8-16,2 1 0 16,0-7-2-16,0-1 1 15,0-1-2-15,0-2 0 16,0 2-1-16,7 1-1 16,2 5 0-16,4-1 1 15,-2 5 0-15,3 1-3 16,0 3 4-16,-1 2-2 0,-2 1 1 15,-3 3-2-15,3 3 0 16,-5 0-3-16,-4078 1 3 16,8164 15-3-16,-4084 5 1 15,-2 6 4-15,-3 3 0 16,-1-1-2-16,-2 1 2 16,0-4 1-16,0-2 2 15,0-7-2-15,0-4-1 16,0-4 0-16,0-7 0 15,0-2 0-15,0 0 5 16,0 0-3-16,0 0 5 16,0-4 4-16,0-13-7 15,0-3-3-15,0-4-2 16,6-1 1-16,0 5-5 0,6 3-5 16,-5 8-2-16,1 3 12 15,-3 3-4-15,3 3 1 16,-2 0-2-16,6 0 0 15,3 5 3-15,0 8 2 16,0 0-2-16,0-1 1 16,-1 2 1-16,2-4 0 15,0-2 0-15,-1-3 3 16,3-1-2-16,1-4 1 16,2 0-4-16,3 0 1 0,-2-10-23 15,2-9-154 1,-9-5-248-16</inkml:trace>
  <inkml:trace contextRef="#ctx0" brushRef="#br0" timeOffset="283172.8763">3962 14942 635 0,'0'0'179'16,"0"0"-155"-16,0 0 64 15,0 0 28-15,0 0-63 0,0 0-39 16,1-1-2-16,4 1-2 16,-2 6 2-16,6 8 25 15,0 1-10-15,-3 3-12 16,1 3 6-16,0 4-5 15,-2 1-6-15,-3 3-7 16,2-4 5-16,-1 1-8 16,0-2 1-16,0-2 4 15,3-2-5-15,1-3-9 16,4 1-66-16,-2-3-130 16,-3-2-231-16</inkml:trace>
  <inkml:trace contextRef="#ctx0" brushRef="#br0" timeOffset="283352.5762">4125 15537 667 0,'0'0'239'0,"0"0"-217"16,0 0-22-16,0 0 0 15,0 0-23-15,0 0-401 16</inkml:trace>
  <inkml:trace contextRef="#ctx0" brushRef="#br0" timeOffset="285046.2913">3593 16842 897 0,'0'0'76'0,"0"0"-67"0,0 0-2 16,0 0 150-16,0 0-58 15,0 0-64-15,0 0-28 16,-14-17 1-16,14 5 0 15,0-5-5-15,0 0-3 16,0-9 1-16,0 3 1 16,5-5-4-16,1-4 2 15,-2 3 0-15,3 3 0 16,1 2 0-16,0 7 0 16,0 7 0-16,-1 0-1 15,1 5 1-15,-1 4-3 16,1 1-2-16,1 0 0 15,0 0 4-15,2 8-4 0,0 7 4 16,2 4 2-16,-4 1-2 16,-3 2 1-16,-1 0-2 15,-4-1-1-15,1 0 3 16,-2-7 0-16,0-1 0 16,0-3 0-16,0-3 0 15,0-4 3-15,0-2-3 16,0-1 11-16,0 0 15 15,0 0 5-15,0-8-3 16,0-12-18-16,1-4-10 16,8-5-3-16,5 3-3 15,2 1-6-15,-2 4-7 16,5 8 11-16,-6 5 7 0,-1 4-2 16,0 4-1-16,-1 0-2 15,3 7 1-15,5 10 2 16,0 3 1-16,0-1 2 15,1-2-1-15,-1-1 2 16,-1-5-3-16,0-2-3 16,-2-4 5-16,1-5 2 15,2 0-1-15,-4 0-1 16,6-7-21-16,-5-11-163 16,-10-6-276-16</inkml:trace>
  <inkml:trace contextRef="#ctx0" brushRef="#br0" timeOffset="285832.8322">4071 16266 722 0,'0'0'108'16,"0"0"-28"-16,0 0 41 15,0 0-32-15,0 0-21 0,0 0-27 16,-35-34-10-16,30 20-3 15,-1-2-7-15,1-2-12 16,1-4-6-16,4-2-1 16,0-5-2-16,0-2 2 15,0-1-2-15,10 2 1 16,0 7-1-16,2 6-1 16,-1 4-2-16,1 5 1 15,-2 5-1-15,2 3 3 16,0 0-2-16,-1 2-2 15,3 14 0-15,-3 4 2 16,-2 5-2-16,-3-2 6 16,1-2-5-16,-4 1 4 15,-2-4-2-15,1-5 2 16,-2-4-1-16,2-4 0 0,-1-5 4 16,1 0-2-16,4 0-2 15,3-7 6-15,4-10-2 16,8-4-4-16,-2-2 0 15,1 5-2-15,-5 3 1 16,1 2-4-16,-5 10 1 16,-1 1 2-16,-1 2 1 15,1 0-4-15,2 8 5 16,2 3-2-16,0 3-1 16,3-1 3-16,1 2 0 15,3-2 0-15,10-2 0 16,1-4-30-16,-1-5-310 0</inkml:trace>
  <inkml:trace contextRef="#ctx0" brushRef="#br0" timeOffset="289660.4848">4293 17129 622 0,'0'0'108'0,"0"0"-59"15,0 0 33-15,0 0 44 0,0 0-22 16,0 0-26-16,0 0-25 15,0-11-24-15,0 11-14 16,0 0-13-16,0 0-2 16,0 0-3-16,0 0-5 15,8 7-49-15,5 8-63 16,-7-3-211-16</inkml:trace>
  <inkml:trace contextRef="#ctx0" brushRef="#br0" timeOffset="289837.6407">4350 17367 658 0,'0'0'136'0,"0"0"-97"0,0 0-37 16,0 0 51-16,0 0 19 15,0 0-72-15,3 7-23 16,1-4-130-16,2 4-38 15</inkml:trace>
  <inkml:trace contextRef="#ctx0" brushRef="#br0" timeOffset="289996.506">4472 17621 212 0,'0'0'16'0,"0"0"-16"16,0 0-48-16,0 0-81 16</inkml:trace>
  <inkml:trace contextRef="#ctx0" brushRef="#br0" timeOffset="290123.1357">4472 17621 435 0,'58'80'201'0,"-58"-80"-128"15,0 3 6-15,0-1-16 16,0 5-57-16,0 0-6 16,0-4-168-16</inkml:trace>
  <inkml:trace contextRef="#ctx0" brushRef="#br0" timeOffset="291825.6591">4733 14771 624 0,'0'0'75'16,"0"0"-35"-16,0 0-19 15,0 0 101-15,0 0-57 0,0 0-38 16,-7 0-26-16,7 0 10 15,13-5-3-15,2-3 7 16,7 0-11-16,-4-2 24 16,5-3 5-16,-3-2-1 15,3 1-11-15,-5-2-10 16,-2-1-2-16,-2 3-9 16,-7-3 4-16,-7 1 1 15,0 2-5-15,-3-3 0 16,-15 2-27-16,-1 0-15 15,-8 1 9-15,3 4 6 16,0 2-2-16,6 2 17 16,5 3 5-16,6 1 7 15,2 0 1-15,5 2-1 0,0-3-3 16,5 1 0-16,14-2 0 16,3 1 2-16,6-2 0 15,-3 5-1-15,0 0 2 16,-3 0 0-16,0 0-3 15,-2 10 3-15,-5 5 0 16,-2 2-1-16,-4 5 1 16,-3 2 4-16,-4 2-4 15,-2-1 0-15,0-2 1 16,0-1 3-16,-5-5 1 16,2-2-7-16,1-6 2 15,2-2 0-15,0-4-102 0,0-3-338 16</inkml:trace>
  <inkml:trace contextRef="#ctx0" brushRef="#br0" timeOffset="296483.731">6211 12917 852 0,'0'0'93'16,"0"0"-60"-16,0 0 23 16,0 0 63-16,0 0-106 15,0 0-12-15,5 44-1 16,1-16 5-16,-1 3 15 16,0 3 5-16,3-4-2 15,-2-1-12-15,3-5-10 16,4-2 4-16,-1-5-5 15,7-4-22-15,-1-11-189 16,-6-2-467-16</inkml:trace>
  <inkml:trace contextRef="#ctx0" brushRef="#br0" timeOffset="297800.9012">7012 13000 826 0,'0'0'116'0,"0"0"-91"16,0 0-17-16,0 0 143 15,0 0-78-15,0 0-68 16,54-16 1-16,-32 4 6 16,-3 1-1-16,-5 4-11 15,-7 1 0-15,-5 5 13 16,-2 1 29-16,0 0-19 16,-2 0-23-16,-11 3-6 15,-5 11 6-15,5 2 0 16,1-1 1-16,6-1-1 15,6 1-1-15,0-3-3 16,0-5-1-16,9 0 4 0,10-6 1 16,5-1 1-16,3 0-1 15,-3-8 0-15,-3-6-4 16,-5-3-7-16,-7 0-17 16,-6-2-3-16,-3 2-2 15,0 2-59-15,-7 2 50 16,-6 4 32-16,5 4 8 15,2 4 2-15,4 1-2 16,1 0-8-16,-2 0-1 16,3 6 11-16,0 0 0 15,0 2 1-15,0-5 4 16,12-1 11-16,7-2 14 16,5 0 37-16,6-10-17 0,1-10-24 15,0-3-8 1,-1-3-16-16,-5-2 2 0,-3-2-3 15,-2-2 0-15,-6 3-1 16,1-2 9-16,-7-2-9 16,-1 1-3-16,-3 7 3 15,-4 8 6-15,0 8-2 16,0 6-8-16,0 3 4 16,0 0-21-16,0 20 10 15,-7 13 10-15,-8 8 2 16,-2 5 0-16,2-2 1 15,4-2-1-15,3-3-1 0,8-4 1 16,0-1 0 0,0-3-1-16,5-5-3 0,9-1 0 15,3-5 6-15,7-8-5 16,1-2 4-16,-1-4 0 16,-3-6 0-16,1 0-2 15,-3-4 0-15,-5-10-8 16,-1-5 1-16,-8-1-18 15,-5 0-2-15,0-1 10 16,-13 1-15-16,-6 6 16 16,3 2 15-16,4 4 1 15,2 4 6-15,2 4-6 16,2 0-11-16,-1 7-75 16,-5 12-36-16,-3 5-239 15</inkml:trace>
  <inkml:trace contextRef="#ctx0" brushRef="#br0" timeOffset="299626.4069">5419 14487 314 0,'0'0'502'0,"0"0"-449"15,0 0-36-15,0 0 42 0,0 0 27 16,0 0-46-16,-7 0-27 16,13 0 28-16,10-4 28 15,8-10-20-15,6-4-25 16,1-5-16-16,-1-1-4 16,-5-1 0-16,-2 0-1 15,-8-1-3-15,-2 3 3 16,-7 2-3-16,-6 3-5 15,0 4-8-15,0 3-4 16,-11 8 0-16,1 1 1 16,0 2 8-16,-5 2-1 15,-2 12 0-15,-2 6 9 16,1 2 0-16,-1 2-3 16,1 0 3-16,9 0-2 0,3-2 2 15,6-2 0-15,0-8 1 16,0 1-1-16,15-7-2 15,9-3 2-15,6-3 3 16,7 0-1-16,7-5 0 16,3-7 0-16,-1-5 2 15,-1 0-2-15,-5 3-2 16,-9 4 0-16,-13 2 4 16,-6 6-4-16,-9 0-1 15,-3 2-1-15,0 0-1 16,0 0-5-16,-6 9 1 15,-10 7 7-15,-1 2 0 16,1 1 3-16,2 0-3 0,4-1 0 16,4-3-1-16,5-1 1 15,1-7-1-15,0-2 1 16,4 0-1-16,12-5 1 16,2 0 0-16,5 0 3 15,-1-10 3-15,-4-2-4 16,-2 0-1-16,-5-3 0 15,-2 1-1-15,-7 2-2 16,-2-2 0-16,0 4-30 16,0 2-26-16,0 4 16 15,-8 4 21-15,-1 0 11 16,3 0-6-16,-2 2-6 16,3 4 2-16,2 2 18 0,3 0 1 15,0-1-4 1,0-2 5-16,13-2 0 0,5-1 2 15,3-2 0-15,1 0-2 16,5-2-1-16,-4-9 1 16,-1-2 0-16,-3 0 1 15,-5-3 2-15,3-1-6 16,-6 1 6-16,4-2-3 16,-3 1 3-16,0-3-3 15,4 2-4-15,2 1-3 16,-2 1-12-16,4 4-22 15,-2 2 26-15,-2 1-8 16,-4 4-2-16,-6 2 20 16,-4 1 3-16,-2 2-6 0,0 0-3 15,-8 2 10-15,-7 8-1 16,-6 4 2-16,2 1 4 16,4 4 4-16,3 1 5 15,3-1 3-15,7-2-9 16,2 0 4-16,0-1-1 15,5-5-5-15,13 0 0 16,6-3 2-16,5-6-6 16,3-2 7-16,1 0-5 15,-3 0 1-15,2-12 5 16,-6-5-7-16,-4-2 24 16,-7-2-4-16,0-3 18 15,-2-4-23-15,-2-2 3 0,1-5-15 16,0-4-1-16,-2 0-1 15,0 1-1-15,-2 6-2 16,-3 9 0-16,-5 5-1 16,3 12 1-16,-3 3 0 15,1 2-1-15,-1 1-1 16,2 0-16-16,1 13 7 16,2 6 11-16,1 8 0 15,-1 2-1-15,-2 1 1 16,1 4 1-16,-2-2 12 15,1-3-2-15,-3-4-1 16,0-6-3-16,0-7-2 0,0-3-2 16,3-6-2-16,-3-3 1 15,0 0 4-15,7 0 17 16,1-9-9-16,4-8-14 16,5 0-3-16,-1 2-16 15,3 3-2-15,-3 7 18 16,-2 3 0-16,-1 2-2 15,5 0 2-15,6 0 0 16,7 0 1-16,5 0 2 16,1 0-169-16</inkml:trace>
  <inkml:trace contextRef="#ctx0" brushRef="#br0" timeOffset="300667.5815">7169 13994 787 0,'0'0'109'0,"0"0"-37"0,0 0 0 16,0 0-13 0,0 0-42-16,0 0-13 0,-73 40 14 15,53-18-1-15,2 1 13 16,8-1-7-16,1-3-14 16,9-5-4-16,0-2-3 15,0-4-1-15,18-3 0 16,3-4 1-16,4-1 3 15,2-1 0-15,-3-11 0 16,-5-3-4-16,-10-2-1 16,-4 0-1-16,-5-2-10 15,0 2-16-15,-3 2-16 16,-12 2 6-16,0 4-5 0,4 2-14 16,-2 4 27-1,3 3 16-15,-2 0-3 0,6 3-8 16,-3 7 12-16,3 1 8 15,3 0 2-15,0 1 1 16,3-3 1-16,0-1-4 16,4 0 7-16,11-2-3 15,3-6 3-15,4 0 4 16,4 0 16-16,1-2-6 16,1-6-9-16,-1-2 1 15,-6 1 11-15,1 4-5 16,-8 0-5-16,-5 5-6 15,-2 0 1-15,-4 0-5 16,0 13-4-16,-2 4 3 0,0 3 1 16,-1 1-4-16,0-3 2 15,0-2-12-15,2-5-4 16,-2-5 9-16,3-3 2 16,2-3 6-16,4 0-2 15,2-4 3-15,9-11 2 16,0-2-2-16,3-3 0 15,1 0 1-15,0-2 0 16,-1 0-1-16,-1 0-2 16,-4 4 2-16,-6 0 0 15,-3 4-1-15,-6 4 1 16,-3 4-3-16,0 5 3 16,0 1-8-16,-7 0 3 0,-4 8 1 15,-4 9 3-15,6 2 2 16,3 1 3-16,1-1-4 15,5-3-1-15,0-6 0 16,0-2 1-16,2-4-2 16,5-4 2-16,2 0 0 15,6-1 18-15,0-15 6 16,3-4-11-16,0-2-5 16,0-6-1-16,0 1-4 15,-3-3 1-15,-4-1 1 16,-2 3 2-16,-4 3 31 15,-2 8 32-15,-3 7-6 0,0 6-41 16,0 4-20 0,0 0-3-16,0 7-21 0,0 18 4 15,3 7-21-15,5 6-87 16,3-1-60-16,-3 0-621 16</inkml:trace>
  <inkml:trace contextRef="#ctx0" brushRef="#br0" timeOffset="301733.6446">5950 15241 624 0,'0'0'86'0,"0"0"-58"0,0 0 62 15,0 0 24-15,0 0-41 16,0 0-51-16,-10 17-6 16,13-17 22-16,13 0 19 15,5 0-24-15,6-13-8 16,0-3-7-16,-2-4-17 16,-4 1 2-16,-9 1-3 15,0 3-1-15,-12 3-1 16,0 5-9-16,0 3-13 15,-4 4-10-15,-6 0-2 0,-2 4 12 16,-2 13 9-16,8 4 7 16,-2 2 3-16,8 1 3 15,0 0-3 1,0-5 5-16,11-5-5 0,8-6 4 16,2-2 1-16,2-6 2 15,5 0 0-15,-2-15 1 16,1-6-3-16,-2-4 3 15,-3-4 4-15,0 0-5 16,-4 0-2-16,-5 1 0 16,-4 3-2-16,-2 2 2 15,-5 1-2-15,-2 5 2 16,0 4-2-16,0 6-1 16,0 4 3-16,0 3-3 15,0 0-6-15,0 6-1 0,0 12 9 16,0 4 1-16,0 6-1 15,2-1 1-15,7 7 0 16,-3-2 0-16,2 0 0 16,-1-3 14-16,3-6 5 15,3-3-4-15,-4-8 5 16,-1-7 3-16,-5-3 5 16,0-2-16-16,4 0 37 15,5-13 8-15,3-7-40 16,5-7-17-16,1-1-6 0,-2-3-99 15,-3 3-177 1,-7 6-536-16</inkml:trace>
  <inkml:trace contextRef="#ctx0" brushRef="#br0" timeOffset="302631.759">6571 15240 634 0,'0'0'41'0,"0"0"-8"16,0 0 122-16,0 0-66 16,0 0-58-16,98-50-17 15,-76 30-5-15,-2 3-3 16,-7-1-5-16,-4 6 1 16,-4 5 0-16,-5 3 0 0,0 4-2 15,0 0-5-15,0 3-6 16,-6 8 10-16,0 4 0 15,1 1 2-15,5-1 1 16,0 0-2-16,0-2-8 16,2-3 7-16,8-4 1 15,2-1 0-15,2-5 2 16,2 0 3-16,-1 0 2 16,4-9 0-16,-4-4-1 15,2-3-6-15,-4 1 2 16,3 0-1-16,-2-1-2 15,2 2-16-15,-2 3-8 0,-4 2-12 16,2 4 9 0,-4 2 10-16,-1 3-8 0,0 0 3 15,-1 0-17-15,-1 5 27 16,3 3 11-16,0 1-4 16,1-1 6-16,0-1 2 15,3-5 0-15,-1-1 0 16,1-1 1-16,2 0 5 15,-3-1 0-15,4-8 9 16,-3-1-17-16,-4-2 0 16,2 0-1-16,-1 4-25 15,-5 1-5-15,-4 6 30 16,0 1-6-16,0 0-16 0,0 4 23 16,-6 12 0-16,-1 4 10 15,6 0 7-15,1 0 0 16,1-2-15-16,17-4-1 15,1-5 5-15,3-8 9 16,-2-1-6-16,-4 0-6 16,-1-15 4-16,0-2 4 15,-3-4-11-15,1-2 4 16,2 2-8-16,0-3 2 16,-1 5 2-16,-2 3-4 15,-4 6-4-15,-3 6 8 16,-3 2-6-16,0 2 2 15,0 0-7-15,-1 12-3 16,1 5 14-16,-1 7 7 0,-1 2-4 16,0 3 23-16,0 3-18 15,0 0-4-15,-1 0 13 16,-11-4 4-16,0-6 5 16,3-5-1-16,3-8 6 15,3-6 4-15,3-3-8 16,0 0 63-16,12-17-1 15,11-5-72-15,9-6-15 16,1-1-2-16,4 0-57 16,-4 5-138-16,-4 8-269 15</inkml:trace>
  <inkml:trace contextRef="#ctx0" brushRef="#br0" timeOffset="303396.5999">5971 16187 585 0,'0'0'57'0,"0"0"-44"0,0 0 61 15,0 0-16-15,0 0-48 16,0 0 67-16,33 43-15 15,-28-9-6-15,-4 2-11 16,-1 3 4-16,0-3-4 16,0-5-27-16,0-4 8 15,0-8-17-15,0-9 1 16,0-5-8-16,3-5 6 16,-3 0 0-16,0-2 55 15,0-18-5-15,0-9-57 16,0-10-1-16,0-9-3 0,0-4-13 15,0-3-10-15,0 0 8 16,7 6 5-16,5 6 13 16,6 6-4-16,2 9 4 15,0 8 0-15,-2 8 0 16,-3 10-4-16,0 2-3 16,-1 10 3-16,-4 14-2 15,-3 9 4-15,-5 3 0 16,-2 5 4-16,-6-1 2 15,-10-2 11-15,-9-6-6 16,5-2-8-16,0-7 1 16,10-9-2-16,10-9-17 15,0-5-195-15,12-7-139 16</inkml:trace>
  <inkml:trace contextRef="#ctx0" brushRef="#br0" timeOffset="304649.7934">6307 16286 870 0,'0'0'55'0,"0"0"-42"16,0 0 66-16,0 0-1 16,0 0-72-16,0 0-2 15,-50 75-2-15,58-67 3 16,7-2 2-16,6-4-3 15,1-2 3-15,2 0-6 0,0-2 0 16,3-10 2 0,-8-1-6-16,-2-1-48 0,-10 2-49 15,-7-1 37-15,0 2-31 16,-2 6-26-16,-9 3 91 16,0 2 17-16,2 0 7 15,0 0 5-15,5 1 4 16,1 7 1-16,3 0 14 15,0-2 7-15,0 3 8 16,6-4 13-16,11 0-7 16,7-5-21-16,-1 0-5 15,7 0 6-15,1-13 4 16,-1-7 7-16,0-1-19 16,-3-3 2-16,-4 0-7 15,-5-3 1-15,-3 0-8 0,-7-1 4 16,-6 1 1-16,-2 7 7 15,0 3-11-15,-5 5-1 16,-6 3 9-16,2 5 5 16,4 1 4-16,4 3 9 15,1 0-9-15,0 0-18 16,0 2-16-16,1 13 16 16,15 5 0-16,-2 4 4 15,3 4-4-15,-4 3 0 16,-2 1 0-16,-1 1 0 15,-4 0-2-15,-1-5 4 16,2-6-4-16,-1-8-2 0,0-6-30 16,2-8-12-16,2 0 31 15,-1-8 12-15,6-14 0 16,1-3-25-16,-2-3 24 16,-1-1 3-16,-5-2 1 15,-5 0 0-15,-3 1-1 16,0 1 1-16,0 0 5 15,-6 7-2-15,-5 1-1 16,4 4-1-16,-1 6 2 16,4 2-2-16,1 5-1 15,1 4-2-15,2 0 2 16,0 0-20-16,0 0-81 16,11 6 61-16,8 5 36 0,3 0-8 15,1 6 12-15,-3 1 4 16,0 6-3-16,-3-1-2 15,-3 2 2-15,-3 2 8 16,-3-4 13-16,0-2 13 16,-5-3-25-16,-1-5 1 15,-2-3 1-15,0-6-10 16,0-4 12-16,0 0 11 16,0 0 59-16,0-2-48 15,-5-10-33-15,4-5-3 16,1 2-35-16,0-2-4 15,0 3 3-15,0-1 18 0,7 1 4 16,5 0 9 0,3 0-3-16,0 0 8 0,0-1 0 15,0-1 0-15,3-1 13 16,-6 2 15-16,-2 1 5 16,2 1-13-16,-4 2 6 15,-4 1-14-15,1 5-4 16,-5 1-2-16,0 1-6 15,0 3-5-15,0-2-1 16,0 2-38-16,0 0 14 16,0 0 2-16,0 0-8 15,0 0 18-15,0 0 7 16,0 0-4-16,0 5 9 0,0 7 6 16,-2 0-4-1,-1 1 12-15,2 2-8 0,1 3 0 16,0-1-1-16,0 1 1 15,0-2 0-15,0 1-6 16,1-1 6-16,4-2 7 16,2-3-7-16,-1-2-16 15,-3-4-86-15,1-5-169 16</inkml:trace>
  <inkml:trace contextRef="#ctx0" brushRef="#br0" timeOffset="305481.0701">7143 16073 576 0,'0'0'31'0,"0"0"-18"16,0 0 57-16,0 0 8 16,29-87-35-16,-29 70-32 15,0 6 10-15,0 4 4 16,0 6 1-16,0 1-21 16,0 0-5-16,-3 6 0 0,0 11-5 15,-1 0 5-15,4 3-2 16,0-1 4-16,0-2 0 15,0-1-2-15,5-2-3 16,6-3 3-16,4-3 3 16,1-1-3-16,4-3 0 15,-1-3 3-15,5-1-3 16,-4 0 6-16,-1 0-8 16,-2-3 5-16,-3-11-3 15,-2-6 9-15,-3-2 16 16,-3-6-5-16,-2-6 21 15,-1-1-26-15,3 0-13 0,-2 0 6 16,4 4-8 0,0 2-2-16,-1 5 2 0,-3 7 0 15,-1 7-2-15,-1 6 2 16,-2 3-2-16,1 1-2 16,1 0-17-16,-1 13 7 15,1 11 14-15,-1 1-1 16,-1 6 1-16,2-1 0 15,-2 5 0-15,0-3 0 16,0-4 0-16,0-5 6 16,0-9 10-16,0-7 3 15,0-5-8-15,0-2 21 16,0 0 72-16,0-7-12 16,0-15-77-16,4-6-15 15,10 0-2-15,2 3-40 0,2 5 15 16,3 5-20-16,-5 8 30 15,-5 7 8-15,4 0 6 16,-7 0-6-16,-1 14-3 16,-5 3 10-16,-2 3 1 15,0 3-1-15,0-1 1 16,-9 0 0-16,-4-5-1 16,0-2 2-16,7-8 0 15,1-4-9-15,4-3-36 16,1 0 17-16,0-8-19 15,0-9-195-15,7 0-106 16,10 0 137-16</inkml:trace>
  <inkml:trace contextRef="#ctx0" brushRef="#br0" timeOffset="305917.2923">7610 15951 241 0,'0'0'183'16,"0"0"-73"-16,0 0 51 16,0 0-25-16,0 0-51 15,82-47-22-15,-61 29-15 16,-1-5-35-16,0 1 8 15,1-3-15-15,-4 2-4 16,1 2-1-16,-6-3-1 16,4 3 0-16,-9 2 4 15,-2 4-2-15,-3 6 1 16,-2 6 27-16,0 2 24 16,0 1-54-16,0 0-17 0,0 1-1 15,0 13 12-15,-4 7 6 16,-3 4 1-16,-3-1 1 15,5-3-2-15,4-2 1 16,1-3-1-16,0-4-1 16,3-7 1-16,8-3 0 15,2-2 0-15,7-3 9 16,0-14 4-16,2-4-11 16,-1-3 1-16,1 0-3 15,-2-2 0-15,-4 2-12 16,-5 6 7-16,-5 6-1 15,-5 6 12-15,-1 4 5 0,0 2-11 16,0 0-7 0,0 7-1-16,0 6 8 0,6 2 2 15,7-1-2-15,13-5-2 16,11-5-114-16,11-4-160 16</inkml:trace>
  <inkml:trace contextRef="#ctx0" brushRef="#br0" timeOffset="306029.9843">8495 15591 804 0,'0'0'89'16,"0"0"-89"-16</inkml:trace>
  <inkml:trace contextRef="#ctx0" brushRef="#br0" timeOffset="306819.5258">6205 17132 632 0,'0'0'186'0,"0"0"-178"16,0 0-7-16,109-50 1 0,-68 37-2 16,-1 1 0-1,-6 3-24-15,-10 3-175 0</inkml:trace>
  <inkml:trace contextRef="#ctx0" brushRef="#br0" timeOffset="307058.2585">6383 17081 620 0,'0'0'328'0,"0"0"-299"16,0 0 3-16,0 0 39 0,0 0-7 15,0 0-41 1,-40 87 13-16,38-57-19 0,2-4 6 16,0 2-16-1,0-3-3-15,7-5-4 0,2-4 0 16,-1-5-3-16,7-5-78 16,-2-6-146-16,5 0-218 15</inkml:trace>
  <inkml:trace contextRef="#ctx0" brushRef="#br0" timeOffset="307350.5648">6499 17304 797 0,'0'0'89'16,"0"0"-68"-16,0 0-18 0,0 0 64 15,0 0-50-15,0 0-14 16,-12 62 5-16,41-59-1 15,1-3-2-15,2 0 3 16,-5 0-6-16,-2-6 2 16,-11-5-4-16,-4 0-1 15,-7 0-1-15,-3 0 2 16,0-3 4-16,-11 3-1 16,-2 4-3-16,0-2-3 15,-5 8 3-15,0 1 0 16,0 0-7-16,-3 3-4 15,1 7-111-15,6-1-354 0</inkml:trace>
  <inkml:trace contextRef="#ctx0" brushRef="#br0" timeOffset="308392.1998">7231 17202 772 0,'0'0'61'0,"0"0"-49"16,0 0 92-16,0 0 47 15,0 0-75-15,0 0-28 16,-2 0 1-16,2-7-1 16,0-5-32-16,8-6-10 15,3-4 5-15,8-5-11 16,-4-3 3-16,0-3 1 15,-3-2-2-15,-2 4-2 16,-4-2 2-16,-3 6-1 16,-3 8-1-16,0 5 0 15,0 6-1-15,0 5-5 16,0 3 0-16,-7 0-5 16,-6 12-6-16,-6 12 7 0,-3 8 1 15,3 7 4-15,4 4 5 16,5-4 0-16,7-3 4 15,3-7 0-15,0-9-4 16,0-4-2-16,8-6-1 16,6-5-5-16,7-3 7 15,0-2 1-15,7 0 5 16,2-6-4-16,0-4 1 16,-5 2-2-16,-4 1 1 15,-10 4-2-15,-4 1 1 16,-1 2-11-16,-6 0-12 15,0 0-22-15,0 0-22 0,0 0 46 16,-2 8 12-16,-9-2 8 16,0-1-4-16,-2-2 5 15,1 0 0-15,-1-3 7 16,0 0-6-16,4 0-1 16,2 0 0-16,4 0 11 15,3 0 10-15,-3 0 4 16,0 0 24-16,3-6-12 15,-3-2-35-15,3-1 3 16,0-1-2-16,0-1-3 16,0 1 0-16,0 0 0 15,0 1-1-15,3-1 2 16,0 3 1-16,1-3-2 0,1 0 2 16,-1-2-2-1,-1-2 0-15,3 0 0 0,-1 0 0 16,2 1 0-16,-3 5 0 15,-1 1-2-15,-1 7 2 16,-2 0 0-16,0 0 0 16,0 0-39-16,0 0-83 15,-3 0-188-15</inkml:trace>
  <inkml:trace contextRef="#ctx0" brushRef="#br0" timeOffset="309713.9193">7273 17090 289 0,'0'0'191'0,"0"0"-160"16,0 0 136-16,0 0-2 16,0 0-101-16,3-76 24 15,0 61 4-15,0 3-43 16,-1-5-8-16,2 5-11 16,-3 1 9-16,-1 8-12 0,2 0-4 15,-2 3-2-15,0 0-21 16,0 0-6-16,0 10-11 15,0 16 17-15,-3 9 0 16,-4 9 0-16,2 3 0 16,4-2 0-16,1 0 0 15,0-4 0-15,0-2 1 16,7-5 6-16,5-3-7 16,2-6-5-16,3-4 3 15,0-2 2-15,-1-8 4 16,-2-2-3-16,-6-7-1 15,-2-2 3-15,-1 0-3 0,-2-2 7 16,0-15 0-16,-1-5-4 16,-2-2-3-16,0-3-13 15,0-1-16-15,-6 3-25 16,-5 3-40-16,2 8 42 16,3 5 6-16,3 5 17 15,2 2 13-15,1 2 13 16,0 0 1-16,0 0-5 15,0 0-6-15,0 0 1 16,0 0 12-16,12 0 0 16,6 0 1-16,4 0 10 15,3-5 16-15,1-11-2 16,1-2 6-16,-5-3-15 0,-4 1 4 16,-6-1 0-16,-7 1 6 15,-1 1-24-15,-4 4 2 16,0 3-4-1,0 6-1-15,0 4 0 0,0 1-4 16,-4 1-7-16,3 0-3 16,-5 3 0-16,2 6 0 15,1 3-3-15,1 2 18 16,2 1-1-16,0 2 1 16,0-3-3-16,0 1 3 15,2-5-9-15,8 1 4 16,6-4-6-16,1-3 11 0,4-4-5 15,3 0 1 1,0 0-5-16,4-13 7 0,0-1 2 16,1 2 1-16,-7 2-1 15,-3 3 0-15,-7 2 12 16,-3 5-10-16,-4 0-2 16,-1 0-5-16,-1 9 5 15,-3 4-8-15,0-1 7 16,0 0 1-16,0-2 2 15,0-5-2-15,0-3-20 16,0-2-47-16,9 0 57 16,9-12 5-16,5-8-5 15,1-2-61-15,6-6-25 16,-1 1 19-16,-2 4 44 16,-5 3 26-16,-8 9 7 0,-6 3 27 15,-8 7 0-15,0 1-4 16,-2 0-13-16,-15 10-6 15,-2 9-4-15,2 3 4 16,1-3-2-16,8 3 2 16,2-5-3-16,6-5 0 15,0-1 1-15,0-5 8 16,0-4-5-16,2-2 0 16,8 0 26-16,1-2 42 15,5-15-1-15,-1-9-41 16,2-2-15-16,-1-5-5 15,2-1 0-15,0 0-8 16,-6-5 37-16,-3 6-20 16,-2 0 24-16,-6 7 10 0,-1 9 23 15,0 3-11-15,0 9-32 16,0 5-28-16,0 0-6 16,-8 12-11-16,-1 15 9 15,0 4 2-15,3 6-9 16,6 1-98-16,0-6-180 15</inkml:trace>
  <inkml:trace contextRef="#ctx0" brushRef="#br0" timeOffset="310410.0843">8270 16915 802 0,'0'0'115'0,"0"0"-112"0,0 0 1 16,0 0 68-16,0 0-11 15,0 0-52-15,12 0 58 16,7-7 2-16,3-7-16 16,2-3-38-16,0-6-6 15,-2 1-8-15,-6-8 5 16,-5-1-5-16,-3-2-1 15,-7 1 2-15,-1 1-9 16,0 4 4-16,0 8-23 16,0 7 12-16,0 7 6 15,-3 5 8-15,0 0-41 16,-1 8-48-16,-2 13 74 16,-4 4 15-16,9 2 3 0,1-1-3 15,0-4-3 1,0-3 0-16,14-7 2 0,-1-5 1 15,2-7 3-15,2 0 0 16,0 0-3-16,-2-16 11 16,2-3-3-16,-2-4-3 15,-2 1 1-15,-1-1-6 16,-3 3 0-16,-2 7 2 16,-4 6-2-16,-1 3 3 15,-1 4-3-15,1 0 0 16,1 4-17-16,1 11 9 15,4 4 6-15,1 3 4 16,0-2-1-16,1-2 9 16,2-3-7-16,-1-2 1 0,-2-5-4 15,-1 0-2-15,-2-8-48 16,-5 0-190-16</inkml:trace>
  <inkml:trace contextRef="#ctx0" brushRef="#br0" timeOffset="310539.4979">8569 16679 989 0,'0'0'160'0,"0"0"-126"15,0 0-34-15,0 0 0 16,80-16-56-16,-55 21-261 0</inkml:trace>
  <inkml:trace contextRef="#ctx0" brushRef="#br0" timeOffset="312082.4667">6105 17936 670 0,'0'0'122'0,"0"0"-49"0,0 0 25 16,0 0 50-1,0 0-78-15,0 0-55 0,-41-17-15 16,15 29-3-16,1 5 3 15,-4 4 13-15,1 4-5 16,3 1 5-16,1 1-4 16,13-4-4-16,4 0-4 15,7-6-1-15,0-4-1 16,5-7-5-16,14-4 6 16,8-2 4-16,6-4 0 15,7-16-3-15,-3-3-1 16,-4 3-17-16,-8 0-42 15,-10 4-11-15,-9 3-11 16,-6 6-7-16,0 5 53 0,-4098 2-71 16,8159 0 72-16,-4083 5 33 15,2 7-3-15,8 0 4 16,5 1 3-16,4 1-1 16,3 0-4-16,0 0 4 15,6 0-3-15,13-3 1 16,2-5 0-16,-1-4 9 15,6-2-7-15,-5 0 3 16,3-13 2-16,-6-4-7 16,0-5 2-16,-5-1-1 15,2-2 7-15,-4 0-8 16,-4 1 4-16,-4 2-3 16,-1 6 25-16,-2 1 6 0,0 6 7 15,0 6-13-15,0 3-15 16,0 0-11-16,0 6-13 15,0 15 6-15,0 3 8 16,0 6-3-16,0 3 4 16,0 6-1-16,0 3 9 15,0 3-9-15,0 2-2 16,0-5 1-16,0-3 0 16,3-8 2-16,1-12 4 15,-1-11-6-15,-2-6 1 16,-1-2-1-16,0-14 9 15,0-12-9-15,0-11-4 16,0-7-10-16,-3 1-8 16,-4-3-36-16,1 0-9 0,0 2-35 15,0 4-18-15,6 3 62 16,-3 5 58-16,3 6 1 16,0 4 70-16,0 7 12 15,8 3-36-15,2 8-22 16,0-1 34-16,2 5-41 15,3 0-18-15,-1 2 3 16,5 13-3-16,-2 4 0 16,-1 3 11-16,-4 1 16 15,1 4 0-15,-8 0-4 16,-5 0-15-16,0-1 5 0,-9 3-4 16,-8-7 1-1,0 2 0-15,0-2-10 0,1-7-14 16,4-6-279-16</inkml:trace>
  <inkml:trace contextRef="#ctx0" brushRef="#br0" timeOffset="312516.607">6490 18231 611 0,'0'0'39'0,"0"0"13"15,0 0 81-15,0 0-43 16,81-46-3-16,-65 26-45 16,5-5-10-16,3-3-19 15,0 0 2-15,1 0-4 16,-2-1-6-16,-1-3-5 15,-3 4 6-15,-5 2-4 16,-7 4-1-16,-4 5 4 16,-3 7-5-16,0 8-5 15,0 2 5-15,0 0-7 16,-6 1-8-16,-7 14 15 16,-2 5 1-16,4 2-1 0,4 2 0 15,5-2 1-15,2-2-1 16,0-4 2-16,0-2 4 15,0-4-6-15,9-2-5 16,3-3 5-16,5-2 0 16,-1-3-3-16,2 0-137 15,-7-4-337-15</inkml:trace>
  <inkml:trace contextRef="#ctx0" brushRef="#br0" timeOffset="312653.0105">6687 18017 870 0,'0'0'110'16,"0"0"-65"0,0 0-45-16,0 0-6 0,0 0-54 15,0 0-64-15,75 10-710 16</inkml:trace>
  <inkml:trace contextRef="#ctx0" brushRef="#br0" timeOffset="312996.9713">6905 18231 1001 0,'0'0'103'0,"0"0"-95"0,0 0 51 16,0 0 14-16,0 0-60 16,31-72-11-1,-13 49-1-15,0-3 0 0,-2 6 1 16,-4 0-2-16,-5 4 2 15,-3 6-2-15,-4 3 0 16,0 4-1-16,0 1-10 16,0 2 11-16,-6 0-8 15,-3 0 7-15,1 8-1 16,1 0 2-16,3 5 0 16,4-4 0-16,0 2-1 15,0-5 1-15,8 0-10 16,5-4 10-16,5 1 1 15,4-3 3-15,0 0-5 16,2-4 1-16,-10-9-131 0,-5-2-244 16</inkml:trace>
  <inkml:trace contextRef="#ctx0" brushRef="#br0" timeOffset="313133.5361">6924 17929 948 0,'0'0'43'16,"0"0"-43"-16,0 0-6 16,0 0-139-16,0 0-173 15</inkml:trace>
  <inkml:trace contextRef="#ctx0" brushRef="#br0" timeOffset="314287.8664">7166 18182 374 0,'0'0'353'0,"0"0"-269"16,0 0-55-16,0 0 70 15,0 0 34-15,0 0-39 16,3 0-28-16,-3 0 4 0,0-6-10 16,4-7-11-16,1-3-43 15,1-4-1-15,3-3-4 16,7 0-2-16,3-1 1 16,1 7-5-16,4 2-3 15,-5 8 1-15,-5 3 2 16,-7 4 2-16,0 0-4 15,-4 0-10-15,0 4 13 16,0 10-8-16,-3 5 4 16,0 1 8-16,0 3-2 15,0-2 4-15,0-5-2 16,0-6 2-16,0-4 1 0,0-4-3 16,0-2-34-1,0 0 11-15,6 0 4 0,2 0 17 16,7-12-26-16,0 2-39 15,-1-2 6-15,3 7 20 16,-2 1 21-16,-4 2 16 16,5 2 3-16,-4 0-3 15,1 0 4-15,-1 0 0 16,3 0 0-16,1-1 0 16,1-7 4-16,2-3 20 15,2-3-3-15,-2-2-16 16,1-3-5-16,-2 2 1 15,-6 3 1-15,-5-1-2 0,0 2-4 16,-7 6-31-16,0 3 35 16,0 4 0-16,0 0-11 15,0 0-16-15,0 2-2 16,0 10 27-16,0 3 0 16,0 2 2-16,0 2 4 15,0-2-1-15,0 0 2 16,0-5 10-16,0-2-4 15,7-5-1-15,5-2-8 16,1-3 1-16,2 0 19 16,4-4-6-16,1-10-5 15,-1-1-1-15,0-2-9 16,-5 1 14-16,-5 3-1 16,1 2-2-16,-7 5 18 0,0 2-16 15,-3 4-1-15,0 0-1 16,0 0-12-16,0 0-12 15,0 0-3-15,0 6 9 16,-1 8 6-16,-5 0 1 16,-3 3 0-16,6 2-1 15,3-2 3-15,0-4-3 16,0-1-2-16,0-3 1 16,3-4 0-16,7-4 1 15,1-1 1-15,2 0-1 16,2 0 4-16,4-9-4 15,-2-2-6-15,1 1 0 16,-5 2-3-16,-1 1 5 16,-5 2 2-16,-2 1-3 0,-2 1 3 15,2 1 2-15,-2 2-1 16,4 0-1-16,-3 0 1 16,2 0-12-16,0 0-19 15,0 14-1-15,3 3 16 16,-1 5 7-16,1 3 10 15,1-5 0-15,2 2 1 16,1-5 4-16,2 0 9 16,2-6-3-16,4-3-2 15,4-3-1-15,3-5-8 16,-1 0-30-16,0-4-493 16</inkml:trace>
  <inkml:trace contextRef="#ctx0" brushRef="#br0" timeOffset="314901.6305">8068 18731 744 0,'0'0'193'0,"0"0"-120"16,0 0-1-16,0 0 21 0,0 0-44 15,0 0-49-15,-42-19 0 16,16 31 1-16,-1 5-1 15,5-5 5-15,5 0 22 16,4-3-14-16,10-3-4 16,1 1-9-16,2-1-5 15,0-1 3-15,2 4-1 16,8 0 3-16,-1 5 2 16,0 3 0-16,-4-4 2 15,-1 7-4-15,-4-3 0 0,0 0-2 16,0-4 2-1,-12-2 10-15,1-1-5 0,0-3 11 16,1-3-6 0,6-1-5-16,4-3-5 0,0 0-66 15,6-13-253-15,15-8-592 16</inkml:trace>
  <inkml:trace contextRef="#ctx0" brushRef="#br0" timeOffset="316394.8551">8046 18906 855 0,'0'0'105'16,"0"0"-98"-16,0 0 92 15,0 0-7-15,0 0-79 16,0 0-13-16,-52 47-1 0,52-44-3 16,12 0 4-1,7-3 1-15,5 0 8 0,-3 0-9 16,1-6-46-16,-6-3-33 15,-5-1 3-15,-8 3 30 16,-3 0-4-16,0 3 26 16,0 1 13-16,0 0 11 15,-6 3 7-15,-2 0 3 16,1 0 7-16,3 0-6 16,1 0-10-16,3 3-1 15,0 4 0-15,0-4-1 16,0 2 1-16,7-3 11 0,9-2 7 15,5 0 10 1,2-2 3-16,1-13 5 0,-1-1-16 16,1-8 6-16,-4-2 24 15,4-2 4-15,-4-3-22 16,-4 1-13-16,4-1 27 16,-6-1-42-16,-4 2 4 15,1 5-8-15,-5 0 0 16,-6 12 2-16,4 3 2 15,-4 8-5-15,0 2 1 16,0 0-16-16,0 0 8 16,0 0-3-16,0 2 2 15,0 12 9-15,0-2 2 16,-4 10 3-16,2 1-5 16,1 7 2-16,-1 1-2 0,2 0 2 15,0-1-2-15,0-2-2 16,5-5 2-16,8-6 2 15,2-4-2-15,3-9 0 16,1-1 0-16,5-3 7 16,3-4-2-16,1-12 0 15,-1-4-5-15,0-3 0 16,-9 1 4-16,-3 4-4 16,-5 6-1-16,-7 5-4 15,-1 4 5-15,-2-1 0 16,0 4-4-16,0 0-14 15,0 0 1-15,-5 9-1 0,-2 6 12 16,-1-5 3-16,2 3 0 16,2 3 3-16,4-4-1 15,0-1 1-15,0-1-6 16,5-3 5-16,9-5-6 16,1 0 7-16,0-2 3 15,1 0 3-15,-1-4-5 16,0-9-1-16,0-2 6 15,0 3-6-15,-5-1 4 16,-2 6-2-16,-6 0-4 16,-2 4 0-16,0 3 2 15,0 0-6-15,0 4-35 16,-2 12 22-16,-6 0 19 16,4 1 3-16,2 0-3 15,2-4-4-15,0 0 0 0,0-3 1 16,8-6 3-16,6-4-1 15,0 0 1-15,4 0 2 16,2-14 5-16,6-3-6 16,1-8 1-16,5 1-2 15,0-6-2-15,1-3 1 16,0-1 0-16,-6-3 0 16,-5-1 1-16,-5-2 0 15,-4 1 8-15,-7-1 2 16,-3 5-5-16,-1 10-2 15,-2 6-1-15,0 12 0 16,0 4 17-16,0 3-19 0,0 0-2 16,0 3-8-16,-2 14-7 15,-5 9 2-15,-4 5 13 16,4 4 1-16,1 2 0 16,0-4 1-16,4 0 0 15,2-6 1-15,0-3-1 16,2-2 0-16,13-6-5 15,0-6 5-15,4-7 0 16,2 1 4-16,3-4-3 16,-2 0 8-16,2-10-6 15,-4-7 5-15,2-3-8 16,-6 4 1-16,-4 4 1 16,-3 5-2-16,-6 4 0 0,-3 3 3 15,0 0-3-15,0 0-1 16,0 0-22-16,0 11-7 15,-2 6 27-15,-2 0 2 16,1-1 1-16,3 1 0 16,0 0 1-16,0-7-2 15,3-1 0-15,8-5-2 16,2-2 3-16,0-2 2 16,5 0 1-16,0 0-2 15,2-6 2-15,-3-3-3 16,0-1-14-16,-4 0-28 15,-2 3-4-15,-7 4 15 16,-4 3 24-16,0 0-38 0,0 3-23 16,0 9 54-16,0-4-70 15,0-1-172-15</inkml:trace>
  <inkml:trace contextRef="#ctx0" brushRef="#br0" timeOffset="316524.9059">9302 18662 1069 0,'0'0'0'15,"0"0"-120"-15,0 0-591 16</inkml:trace>
  <inkml:trace contextRef="#ctx0" brushRef="#br0" timeOffset="437758.8381">12980 1076 343 0,'0'0'91'16,"0"0"-16"-16,0 0-21 15,0 0 17-15,0 0-32 0,0 0 3 16,-3-73-13-16,3 62-12 16,0 0 44-16,0 3-43 15,0 4 13-15,0 0 0 16,0 3 15-16,0 1 11 15,0 0-36-15,0 0-20 16,0 0 2-16,0 0-1 16,0 0-2-16,0 0-2 15,0 0-2-15,0 5 2 16,0 1 2-16,0 0 2 16,0 6-2-16,0 1 2 15,0 1-3-15,0 3 1 0,0 2 0 16,0 1 0-16,0 3 0 15,0-2 0-15,0-1 0 16,0 0-2-16,0-3 4 16,0 2-1-16,3-4-1 15,2 0 0-15,-1-3-1 16,3-3 1-16,-2-1-6 16,4-3 12-16,-2-1-7 15,4-4 1-15,-1 0 0 16,3 0 4-16,7 0 3 15,1-9 3-15,1-6 8 16,2-1 18-16,3-2-2 16,3-3-18-16,0 1-10 15,1-1-1-15,0 0 1 0,-1 0-2 16,-2 1-4-16,2 0 3 16,-3 3-4-16,-2 2 2 15,1 0-2-15,-4 5 1 16,2 1-2-16,0 1 2 15,3 1-14-15,-1 2-25 16,1 1-35-16,-4 2 0 16,-1 1-49-16,-6 1-204 15</inkml:trace>
  <inkml:trace contextRef="#ctx0" brushRef="#br0" timeOffset="441658.6696">8429 3021 188 0,'0'0'83'0,"0"0"-4"0,0 0-46 15,0 0 24-15,0 0-37 16,0 0 85-16,0 0-76 16,0-24-16-16,0 22 14 15,0 1-4-15,0 1 30 16,0 0-6-16,0 0 4 16,0 0-13-16,0 0-15 15,0 0-17-15,0 0-6 16,0 0 0-16,0 0 5 15,0 0-5-15,0 0 0 16,0 0-2-16,0 0 1 16,0 0 2-16,0 4-2 0,0 3 1 15,0 2-3-15,4 0 6 16,4 3-3-16,-1 3 0 16,4-2-7-16,2 4 7 15,2-1 7-15,2-2-7 16,1 3 3-16,-1-2-4 15,2-2 2-15,-3-3-2 16,-1-4 2-16,4 1-1 16,-1-3 0-16,-3-3 9 15,1-1-7-15,-1 0-2 16,2 0 7-16,-4 0 19 16,3-5 8-16,0-2 0 15,-2-2-18-15,1 2-6 16,-3 0 7-16,2 1-17 0,-7 1-1 15,-2 3 1 1,-4 1 0-16,2 1 3 0,-3 0-6 16,0 0 3-16,4 0-9 15,2 0-118-15,5 0-30 16,1 0-195-16</inkml:trace>
  <inkml:trace contextRef="#ctx0" brushRef="#br0" timeOffset="443293.8603">12452 3192 375 0,'0'0'7'16,"0"0"60"-16,0 0-63 15,0 0 124-15,0 0-74 16,0 0-33-16,-13-32 34 15,13 31-12-15,0 1 0 16,0 0 8-16,0 0-34 0,0 0-14 16,0 0-3-16,0 0-5 15,0 0 5-15,0 0-3 16,0 0 3-16,3 1-1 16,7 7 2-16,-1 0-2 15,3 1 1-15,3-1 0 16,3 1 0-16,4 2 3 15,5 0-4-15,7-1 1 16,4-2 0-16,5-1 3 16,5-1 2-16,4-3-10 15,3-3 6-15,4 0-1 16,3 0 5-16,2 0-5 16,-1-6-1-16,-4 0 1 15,-4-2-3-15,-4 1 12 16,-5 0-7-16,-1-1-2 0,-6 1 0 15,-4-2 3-15,0 2-3 16,-4-1 1-16,1 2 0 16,-3-2-1-16,-3 0 2 15,-2 1 3-15,-6 2-5 16,-1-2 1-16,-4 1 0 16,-3 2 2-16,-6 0 1 15,-2 1 7-15,2 1-10 16,-2 1 9-16,-2 1-5 15,0 0 1-15,0 0 2 16,0-1-7-16,0 1-1 16,1 0 0-16,1-3-2 0,4 1-14 15,4 1-49-15,2-3-76 16,0 1-95-16,-6-4-230 16</inkml:trace>
  <inkml:trace contextRef="#ctx0" brushRef="#br0" timeOffset="452246.7537">8608 2931 136 0,'0'0'0'0,"0"0"-5"16,0 0-9-16,0 0 13 15,0 0 2-15,0 0-1 16,0 0 2-16,-49 0 3 16,48 0 8-16,-2-2 1 15,1-1 1-15,1 1 44 16,-2-3-20-16,-2 3 4 16,5-1 20-16,-3 0-25 15,1 0-9-15,1 0 30 0,-3 3 18 16,3-5-23-16,0 5-6 15,-2-3-20-15,2 3 0 16,-1-2-15-16,1 1 1 16,-1-1 1-16,2 2-3 15,0 0 3-15,0-1 3 16,0 1-9-16,0 0 3 16,0 0-12-16,0 0-5 15,-1 0 1-15,1 0 1 16,-2 4 3-16,1 9 0 15,-1 3 0-15,1 1 2 16,1 1-2-16,0 0 0 0,0 0-7 16,0 1 7-16,0 0 0 15,0 0 6-15,6-1-6 16,1 1 2-16,5-1-5 16,0 0 2-16,4-1 1 15,1 1-2-15,7-3 9 16,0-2-5-16,11-1-2 15,4-3-3-15,6-5 3 16,3-1 1-16,1-3 1 16,-2 0 1-16,-3 0 0 15,-8-11-3-15,-5-1 11 16,-4-1-10-16,-3 1-1 16,-4 0 10-16,-5 0 3 15,0 2 1-15,-6 0-6 16,-1-1 25-16,1 4-31 0,-2-1 4 15,-4 1-6-15,0 3 11 16,-1-3-8-16,-1 3 0 16,1 1-3-16,-1 1-3 15,-1 2 0-15,2 0 2 16,-2 0 0-16,0 0-2 16,0 0 2-16,0 0 1 15,0 0-4-15,0 0-10 16,0 0-12-16,0 0-25 15,0 0 0-15,0 5-4 16,0 6-1-16,-2-2-94 16,-10 1-116-16</inkml:trace>
  <inkml:trace contextRef="#ctx0" brushRef="#br0" timeOffset="454193.2531">12521 3180 294 0,'0'0'115'16,"0"0"-78"-16,0 0-9 15,0 0-13-15,0 0 73 16,0 0-5-16,-17-15-64 16,17 12 73-16,0 0-30 15,-1 3-38-15,-1-3-18 16,2 3 19-16,0 0 11 15,0 0-10-15,0-1-8 16,0 1-1-16,0 0-8 16,0-1-5-16,0 1 1 15,0 0-5-15,0 0-2 0,0 0-2 16,0 0 1-16,0 0-6 16,0 0 4-16,0 2 2 15,0 8 1-15,0 0 0 16,5-1 2-16,2 1 0 15,1-3 0-15,-1 3-1 16,5-3 0-16,-3 1 0 16,5-1 1-16,0-2-3 15,4 2 3-15,3-1 2 16,0 0-2-16,2-1 8 16,-1-2-8-16,-1 0 0 15,-2 2-4-15,-1-4 4 16,1 4-4-16,1-3 8 15,1 0-8-15,2-1 5 16,3 0-1-16,-5-1 3 0,4 0-3 16,-1 0 0-16,3 2 6 15,-2-2-6-15,0 0-5 16,-2 0 5-16,-2 0 1 16,-4 0-1-16,2 0-1 15,-3 0 1-15,0 0 1 16,2 0 1-16,0-2 0 15,3 1-2-15,0 0 2 16,3-1-1-16,-2 0-1 16,4-3-3-16,-3 5 3 0,1-4 5 15,-3 1-5-15,0 1-3 16,0-1 0-16,-5 0 5 16,2 1-2-16,-3 0 1 15,1 2 0-15,-2-1-2 16,2 0 2-16,-4-1-1 15,5-1 3-15,-1 0-2 16,3 1 0-16,2-3-1 16,-4 1 0-16,1-1 0 15,-2-1 0-15,2 1 0 16,-1-2-2-16,0 0 7 16,1 1-3-16,-1-1-1 15,-1 0-1-15,-4-2-3 0,4 2 3 16,-2-2 1-1,2 1-1-15,-2 1-4 0,3-1 4 16,2 1 0-16,-3 0 2 16,3 0-1-16,-4 1-1 15,0 0 4-15,-2 3-4 16,-5-2 0-16,-4 5-7 16,-4-2 9-16,5 1-2 15,1-2 1-15,-3 0 2 16,1 0 0-16,-1 0-3 15,-1 2 0-15,-1 0 0 16,1-1 2-16,-2 2-2 16,0-1-1-16,1 1 1 15,-1-2 0-15,0 2-2 0,2 0 1 16,1 0-3-16,5 0-14 16,6 0-53-16,4 0-92 15,0-5-88-15</inkml:trace>
  <inkml:trace contextRef="#ctx0" brushRef="#br0" timeOffset="489182.8868">11857 9915 704 0,'0'0'149'15,"0"0"-148"-15,0 0-1 16,0 0-2-16,0 0 1 0,0 0 2 15,1 21 6-15,4-7 15 16,-2 4-7-16,3 0 5 16,-3 3-15-16,-3 3-2 15,0 1 0-15,0 0-2 16,0 1-1-16,0 4-46 16,-9-5-157-16,3-6-282 15</inkml:trace>
  <inkml:trace contextRef="#ctx0" brushRef="#br0" timeOffset="492728.7813">16936 12209 905 0,'0'0'5'0,"0"0"-5"16,0 0-2-16,0 0 1 16,0 0-7-16,0 0 6 15,0 0 2-15,-3 77 3 16,3-44-2-16,0-2 6 15,0-1 2-15,0 2 1 16,0-5-6-16,0-4 8 16,0-3-4-16,0-5-5 15,0-8 3-15,0-3-3 16,0-4-3-16,0 0 1 16,0 0 40-16,0 0 49 15,0-19 1-15,3-8-74 16,4-6-17-16,2-5-1 0,-1-2-8 15,1 1-21 1,1-1-4-16,0 3 10 0,4 8 3 16,2 8 4-16,0 6 15 15,4 5-4-15,1 2-18 16,0 6 10-16,1 0 5 16,-1 2 6-16,0 0 2 15,-1 0-3-15,-3 10 2 16,-1 4 2-16,-3 4 0 15,-3 3 1-15,-3 3-2 16,-5 2 2-16,-2 1-1 16,0 1 1-16,0 0 3 15,-13-3 2-15,-6 1-2 0,-1-2 7 16,-4-2 3-16,-1-1 3 16,1-2-5-16,3-3-2 15,1-4-7-15,7-3 0 16,3 2-3-16,7-3-47 15,3-2-97-15,0-6-198 16</inkml:trace>
  <inkml:trace contextRef="#ctx0" brushRef="#br0" timeOffset="493295.4899">17388 12528 675 0,'0'0'112'15,"0"0"-104"-15,0 0-1 16,0 0 13-16,0 0-2 15,0 0-4-15,67 23-13 16,-58-7 6-16,-4 3-6 16,-3 0 0-16,-2-2-1 15,0 0 0-15,0-2 10 16,-7-5-9-16,2-1 1 16,1-5 1-16,2-2-3 15,2-2 2-15,0 0 7 16,0 0-6-16,0 0-3 0,0 0 6 15,0 0-6-15,9-2 0 16,3-1-1-16,3 3 1 16,0 0 0-16,3 0 0 15,-2 0-2-15,4 0 2 16,1 5-69-16,-2-1-150 16</inkml:trace>
  <inkml:trace contextRef="#ctx0" brushRef="#br0" timeOffset="493548.4083">17940 12251 709 0,'0'0'21'0,"0"0"-13"16,0 0-6-16,0 0 2 15,98 0-4-15,-80 0-3 16,0 0-43-16,-8 0-96 16,-5 0-243-16</inkml:trace>
  <inkml:trace contextRef="#ctx0" brushRef="#br0" timeOffset="493666.5775">18044 12376 468 0,'0'0'1'15,"0"0"10"-15,0 0 20 16,94 12-31-16,-61-12-83 16</inkml:trace>
  <inkml:trace contextRef="#ctx0" brushRef="#br0" timeOffset="494379.0402">18490 12206 666 0,'0'0'53'0,"0"0"-53"0,0 0-10 16,0 0 10-16,9 96 0 16,-6-66 12-16,-2 2 17 15,2-1 8-15,-3 2 12 16,2-1-15-16,-2-5-18 16,0-3 7-16,0-7-13 15,0-9 7-15,0-4-11 16,0-4 4-16,0 0 9 15,0 0 76-15,0-4 17 16,0-16-39-16,0-7-69 16,0-7-4-16,0-4-2 15,0-1 2-15,0-4 0 16,0-1 0-16,9 3-12 0,1 5-7 16,4 11 3-16,0 11-2 15,2 6 14-15,3 1-27 16,2 7 26-16,0-2-6 15,-1 2 11-15,0 0-4 16,-5 0 1-16,-1 7 3 16,-4 7-12-16,-1 4 11 15,-6 6-2-15,0 2 3 16,-3 3-1-16,0 0-1 16,-11-2 2-16,-8-3 0 15,-1 0 5-15,-3-3-4 16,3-5-2-16,2-2 1 15,5-2 0-15,4-5 3 16,4-2-3-16,5-2-59 16,0-3-157-16,2 0-215 0</inkml:trace>
  <inkml:trace contextRef="#ctx0" brushRef="#br0" timeOffset="494650.9622">18772 12554 723 0,'0'0'30'0,"0"0"-30"0,0 0 0 15,0 0 7-15,0 0 86 16,0 80-45-16,0-52-22 15,-2-3-20-15,2 0 3 16,0-5-8-16,0-1-1 16,0-7-2-16,9-3-48 15,6-9-87-15,3 0-169 16</inkml:trace>
  <inkml:trace contextRef="#ctx0" brushRef="#br0" timeOffset="494883.7686">19128 12221 938 0,'0'0'0'16,"0"0"-20"-16,0 0 19 16,0 0 2-16,0 0-1 15,15 72 30-15,-10-46-19 16,-4 1 11-16,-1-2-17 15,0-1-4-15,0-3-1 16,-1-1-27-16,-13-5-103 16,-5-8-90-16,-2-7-341 0</inkml:trace>
  <inkml:trace contextRef="#ctx0" brushRef="#br0" timeOffset="495017.1389">19051 12369 88 0,'0'0'747'0,"0"0"-711"15,0 0-29-15,0 0-7 16,0 0 0-16,97-18 1 16,-73 18-1-16,1 7-29 15,-1-4-217-15</inkml:trace>
  <inkml:trace contextRef="#ctx0" brushRef="#br0" timeOffset="495722.0628">19623 12176 159 0,'0'0'585'0,"0"0"-495"16,0 0-77-16,0 0 4 15,0 0-13-15,0 0 1 16,2 42 16-16,-2-13 5 15,0 2 1-15,0 1-6 16,0 0-11-16,0-1-3 16,0-2 6-16,0-5 3 15,0-6-13-15,0-7-2 16,-3-4 5-16,1-4 4 16,2-3-5-16,-1 0 37 15,-1-1 44-15,1-15-38 16,-1-7-47-16,2-7-1 0,0-4-9 15,0-5-18-15,0-5-19 16,0-4-21-16,-1 0 20 16,1 7-6-16,0 10 36 15,0 11 5-15,6 9 12 16,8 5 0-16,6 5-5 16,4 1-12-16,-4 0 11 15,2 0 6-15,-4 3-1 16,-5 9-6-16,-2 3 7 15,-4 6 0-15,-5 4 4 16,-2 2 6-16,0 2 2 16,0-3-1-16,-13 2 2 15,2-1-1-15,-8-4 1 16,5-4-5-16,-4 0 16 0,2-4-21 16,-2-1 4-16,4-1-1 15,1-1-6-15,4-1 0 16,6 0-55-16,3-3-91 15,0-4-184-15</inkml:trace>
  <inkml:trace contextRef="#ctx0" brushRef="#br0" timeOffset="496133.1096">19893 12438 853 0,'0'0'53'0,"0"0"-53"15,0 0-5-15,0 0 5 16,0 0 0-16,0 0 1 15,0 88 14-15,0-61-13 16,0-1 4-16,-7 3-6 16,-2-3-75-16,0-13-341 15</inkml:trace>
  <inkml:trace contextRef="#ctx0" brushRef="#br0" timeOffset="502018.9441">21191 12218 706 0,'0'0'49'0,"0"0"65"0,0 0-95 15,0 0-16-15,0 0-3 16,0 0 5-1,0 39 18-15,0-10 36 0,0 5-11 16,0 4-26 0,0 4 4-16,-8-1-11 0,3 5-9 15,-3-4 6-15,1-5-6 16,0-7-5-16,1-6 3 16,1-10-2-16,2-6-2 15,1-5 2-15,2-3 2 16,0 0 8-16,0 0 41 15,0-13 25-15,0-14-58 16,0-10-19-16,3-8 1 16,5-6-2-16,2-2-10 15,2-2-2-15,-2 4-2 0,4 4 4 16,-2 9 10 0,0 11-1-16,0 6 2 0,3 8-1 15,3 3 0-15,2 3-2 16,3 0-6-16,-1 7 8 15,1 0-1-15,-1 0-1 16,1 5-5-16,0 10 7 16,-2 4 0-16,0 5-4 15,-6 3-4-15,-6 4 8 16,-3 2 1-16,-6 2-1 16,-6 1-4-16,-21 1 4 15,-7 2 3-15,-3 2-3 16,-9-1-3-16,4-5 3 15,0-5 0-15,4-7 3 16,7-4-2-16,3-2-1 0,11-4-1 16,10-4-148-16,7-7-104 15,1-2-316-15</inkml:trace>
  <inkml:trace contextRef="#ctx0" brushRef="#br0" timeOffset="502395.2779">21419 12634 833 0,'0'0'151'0,"0"0"-105"15,0 0-3-15,0 0-14 16,0 0-1-16,0 0-15 0,112-27-13 16,-79 27 5-16,-6 0-5 15,-9 0-2-15,-5 3 1 16,-10 5-4-16,-3 0 1 15,0 3-4-15,0-2 6 16,0 4 1-16,0-1 2 16,-4-4-2-16,4-2 3 15,0 2-2-15,0 0 1 16,0 3-1-16,0 3 0 16,0-1-1-16,0 3 1 15,0 1 0-15,-18 2-7 16,-15 1 7-16,-10 2-3 15,-8-3 3-15,2 0 13 0,9-4 0 16,16-4-12 0,10 0-1-16,13-3-37 0,1-6-160 15,28-2-53-15</inkml:trace>
  <inkml:trace contextRef="#ctx0" brushRef="#br0" timeOffset="502710.0969">21903 12453 931 0,'0'0'59'0,"0"0"-14"16,0 0-43-16,0 0-4 16,0 0 4-16,107-12-4 15,-76 12-6-15,-4 3-68 16,-9 3-84-16,-10-1-221 0</inkml:trace>
  <inkml:trace contextRef="#ctx0" brushRef="#br0" timeOffset="502858.9575">22014 12630 94 0,'0'0'450'15,"0"0"-449"-15,0 0 53 16,80 13 0-16,-43-13-28 15,-1 2-26-15,-2-2-37 16,-8 0-213-16</inkml:trace>
  <inkml:trace contextRef="#ctx0" brushRef="#br0" timeOffset="503863.159">20314 13207 702 0,'0'0'50'15,"0"0"-50"-15,0 0-3 0,0 0 3 16,0 0 7-16,0 0 34 15,-13 90 32-15,7-66-25 16,1 1 5-16,1-1 0 16,1 0-30-16,-3-2 4 15,5-5-4-15,-2-5-20 16,1-4-3-16,2-2 1 16,0-6-2-16,0 0 3 15,0 0 15-15,0 0-4 16,0-4 27-16,0-15-25 15,0-8-10-15,9-5-5 16,4-4 0-16,1 2-10 16,2 1-19-16,3 6 22 15,1 9 4-15,2 6-9 16,2 3 12-16,-3 5-3 0,0 2-2 16,4 2 3-16,-4 0 2 15,-1 0-4-15,-3 2 4 16,-3 9 0-16,-2 0-5 15,-5 4 4-15,-4 5-1 16,0 2-3-16,-3 3 5 16,0 1 0-16,0 2-4 15,0-1 5-15,-6-2-1 16,-6 0 1-16,-3-5 1 16,0 0-2-16,-1-6 0 15,-2-4 0-15,3-2 3 16,0-1-1-16,3-3-2 15,2-4 0-15,1 0-54 0,2 0-91 16,5-7-133-16</inkml:trace>
  <inkml:trace contextRef="#ctx0" brushRef="#br0" timeOffset="504245.2538">20601 13494 745 0,'0'0'112'0,"0"0"-104"16,0 0 17-16,0 0 82 15,0 0-33-15,84 0-45 0,-58 0 23 16,-2 2-39-16,-5 5-6 16,-1 5-6-16,-3 2-1 15,-5 2 0-15,-5 1 0 16,-5 0-1-16,0 1-1 15,0 0-1-15,-13 2 3 16,-6-2 5-16,2-4-3 16,3-4 0-16,1-3-2 15,5-1 1-15,4-5-2 16,4 1-3-16,0-2 3 16,0 0-2-16,0 3-10 15,0 2 8-15,12-2 5 0,7 2 4 16,6-1-3-1,4-1-1-15,2-1-7 0,0 3-88 16,0-2-68-16,-3-3-154 16</inkml:trace>
  <inkml:trace contextRef="#ctx0" brushRef="#br0" timeOffset="504532.8884">21197 13369 730 0,'0'0'62'0,"0"0"-62"16,0 0-4-16,0 0 4 15,0 0 37-15,0 0-12 16,21 93-9-16,-21-62-7 15,0-4 2-15,-5-1-8 16,-5-1 4-16,-5-8-5 16,-1-1-2-16,-3-5-32 15,3-3-119-15,0-8-79 16,4 0-170-16</inkml:trace>
  <inkml:trace contextRef="#ctx0" brushRef="#br0" timeOffset="504658.0711">21133 13525 565 0,'0'0'134'0,"0"0"-116"16,0 0-16-16,0 0-2 16,94-11 0 15,-67 11-61-31,7-2-469 16</inkml:trace>
  <inkml:trace contextRef="#ctx0" brushRef="#br0" timeOffset="505341.6402">21718 13445 355 0,'0'0'447'0,"0"0"-429"15,0 0-18-15,0 0-1 16,0 0 1-16,0 0 28 16,0 34 17-16,0-8-7 15,0-2 1-15,0 3-18 0,-5-1 14 16,2-1-5-16,-1-1-23 15,-1-1 4-15,4-7-6 16,-1-4 2-16,1-4-2 16,-1-5-4-16,2 0 2 15,0-3-1-15,0 0 8 16,0 0 5-16,0-6 7 16,0-12-7-16,0-11-15 15,0-5-1-15,0-4-2 16,0-4-22-16,0-1-33 15,0-4-16-15,3 2 37 16,5 6-2-16,1 6 1 16,1 11 38-16,0 7-1 0,4 7-2 15,0 4 3 1,2 2-2-16,0 2 2 0,2 0 1 16,-2 0-1-16,0 0 0 15,-2 7 0-15,-2 5-5 16,-3 3 5-16,0 1 0 15,-6 4 4-15,-3 1-3 16,0 3-1-16,0-1 0 16,-16 1 10-16,-2-1-1 15,-5-3 4-15,-2 0-10 16,0-4 5-16,4-2 14 16,2-3-15-16,5 0-3 15,4-3 0-15,4 0-8 16,1-1-4-16,5-3-119 0,0-4-291 15</inkml:trace>
  <inkml:trace contextRef="#ctx0" brushRef="#br0" timeOffset="505575.2796">21982 13634 791 0,'0'0'42'0,"0"0"-42"16,0 0-5-16,0 0 5 15,0 0 14-15,0 0-4 0,37 90-7 16,-36-68 2-16,-1 1 1 16,0 4 2-16,0 2-8 15,-9-3-83-15,-4-3-177 16</inkml:trace>
  <inkml:trace contextRef="#ctx0" brushRef="#br0" timeOffset="513224.0922">18715 13964 187 0,'0'0'63'16,"0"0"33"-16,0 0 40 15,0 0-32-15,0 0 56 0,0 0-58 16,3-72-29-16,-1 71-27 15,-1 1 15-15,-1 0-15 16,0 0-42-16,2 0-4 16,-2 11-14-16,0 12 14 15,0 7 1-15,0 4 2 16,0 2-3-16,0-2 7 16,0-4 0-16,-5-6 9 15,4-5-15-15,-1-5 0 16,2-6 0-16,0-6 4 15,0-1-2-15,0-1 1 16,0 0 23-16,0 0 3 16,0-18 22-16,2-12-52 15,4-5 0-15,7-5-3 0,1 0-5 16,3 1-19-16,4 3 1 16,5 6-12-16,4 9 9 15,4 7-2-15,0 7 6 16,5 6 14-16,-8 1 5 15,-4 0 3-15,-7 8 1 16,-10 10-10-16,-9 5 6 16,-1 3 5-16,-7 3 1 15,-16-1 0-15,-5 3 11 16,-5-4 14-16,2-4 10 16,1-3-28-16,3-6 3 15,5-4-4-15,3-4 5 0,8-3-11 16,6 0-25-16,5-3-121 15,2 0-253-15</inkml:trace>
  <inkml:trace contextRef="#ctx0" brushRef="#br0" timeOffset="513628.9043">19107 14147 821 0,'0'0'53'16,"0"0"-50"-16,0 0 0 16,0 0 58-16,0 0-56 0,0 0-3 15,0 37-2 1,0-20 1-16,0 0 27 0,0-1-21 16,0-5-4-16,0-1 7 15,0-5 1-15,5 0-3 16,3-5-5-16,5 0 5 15,5 0 2-15,3-7-5 16,2-6-3-16,0 0-2 16,-6 2 3-16,-7 2 1 15,0 6-3-15,-7 1 3 16,-3 2-4-16,0 0-4 16,0 7-2-16,0 11 5 15,-6 3 1-15,-1 1-3 16,4 0 4-16,1-5-1 0,2-1 0 15,0-4 2-15,0-2-2 16,20-4-125-16,6-5-17 16,4-1-487-16</inkml:trace>
  <inkml:trace contextRef="#ctx0" brushRef="#br0" timeOffset="513871.5542">19523 14171 856 0,'0'0'16'0,"0"0"40"16,0 0-41-16,0 0 0 16,0 0 8-16,94-14-6 15,-68 14-9-15,-2 0-1 16,4 0-5-16,-4 0 2 15,0 0-4-15,-5 0-78 16,-5 0-63-16,-10-7-269 16</inkml:trace>
  <inkml:trace contextRef="#ctx0" brushRef="#br0" timeOffset="514206.0335">19586 14045 525 0,'0'0'67'0,"0"0"70"16,0 0-55-16,0 0-24 15,0 0-43-15,0 0 1 16,58-44 4-16,-35 41 5 16,4 2-14-16,-4 1-6 15,1 0 5-15,-6 0-9 16,-1 4 0-16,-6 7 0 15,-2 0-1-15,-3 5-3 16,-4-1 3-16,-2 5-1 16,0 2 3-16,0 2-2 0,-13 1 1 15,-2-4 4 1,-2 0-5-16,2-1 3 0,-2-5-3 16,6 1 4-16,0-1-9 15,1 1-3-15,7-2-119 16,3-6-170-16</inkml:trace>
  <inkml:trace contextRef="#ctx0" brushRef="#br0" timeOffset="515039.4137">20223 14173 729 0,'0'0'64'0,"0"0"-54"16,0 0-10-16,0 0-3 15,0 0 3-15,0 0 44 0,0 68-2 16,0-41-17-16,-3 1 24 16,-3-3-16-16,-1-1-16 15,1-2-3-15,-2-5-3 16,1-3-11-16,3-4 11 15,0-4-9-15,3-3 2 16,1-3-4-16,-2 0 9 16,2 0 21-16,0-14 49 15,0-9-79-15,0-7 0 16,4-4-16-16,3-3-4 16,-3-3-20-16,2 1 3 15,3 2-4-15,0 6 32 0,6 7 0 16,2 3 9-16,0 4-4 15,0 3 3-15,1 4-2 16,-1 4 6-16,0 2-3 16,1 2 0-16,-1 2-8 15,-1 0 8-15,-6 0 1 16,-4 0-1-16,1 9-11 16,-7 5 10-16,0 3-4 15,0 2 5-15,-19 5-1 16,-5-2 3-16,-7 2-6 15,0-3 8-15,-1-4-8 16,4-3 11-16,7-4-7 16,5-3 0-16,8-3 0 0,7-2 0 15,1-1-2-15,6 1-28 16,19 2-36-16,5 0-5 16,1 5-44-16,-6-1-4 15,-11 1 71-15,-9 3 34 16,-5 1-19-16,0 1 33 15,-14 2 7-15,-11 1 65 16,-10 0-22-16,-2 5 31 16,-1-3-33-16,3 1-27 15,7-3-17-15,8-1-4 16,0-5-35-16,9-8-192 16</inkml:trace>
  <inkml:trace contextRef="#ctx0" brushRef="#br0" timeOffset="515884.8466">20207 14089 522 0,'0'0'123'0,"0"0"-87"16,0 0-31-16,0 0 27 16,0 0-13-16,0 0 17 15,21 70 44-15,-20-44-44 16,2 5-8-16,-3 4 16 16,0-2 10-16,0 1-22 15,0-2-9-15,0 0 11 0,0-3 1 16,0-4-12-16,0-4-20 15,0-6 8-15,-4-4-7 16,0-7-2-16,3 1-2 16,1-5 0-16,0 0 11 15,0 0 9-15,0-5 55 16,0-13-44-16,0-12-31 16,6-6 3-16,2-8-8 15,-1-4-3-15,2-5-4 16,0 2-12-16,2 6 5 15,2 5 1-15,2 9 7 16,-1 9 8-16,3 4-6 16,1 6 7-16,0 3-3 15,1 5 4-15,0 1 1 16,0 1-6-16,-4 2 4 0,-1 0-1 16,1 0 0-16,-1 4 1 15,0 4 1-15,2 4 0 16,1 2 1-16,0 6-1 15,-1 1 6-15,-2 4-10 16,-4 1 11-16,-6 3-8 16,-4 0 4-16,0 1-2 15,-11-3 0-15,-8-1 4 16,-3-2-4-16,-3-2 2 16,-2-2 0-16,-1-3 17 15,-2 1-10-15,-3-3-7 16,-3-1 3-16,2-2-1 0,1-2-1 15,5-3-2-15,2-1-1 16,10-2-27-16,2-2-66 16,6-2-46-16,6 0-104 15</inkml:trace>
  <inkml:trace contextRef="#ctx0" brushRef="#br0" timeOffset="516538.9128">20668 14383 435 0,'0'0'224'0,"0"0"-174"16,0 0 6-16,0 0 63 15,0 0-47-15,0 0-43 16,33 0-11-16,-16 0-1 16,3 0-10-16,-5 0-7 15,-1 1 8-15,-5 6-8 16,-4-1 0-16,-3 5 0 16,-2-2 0-16,0 4 0 15,-5 1-1-15,-10 1 1 16,0-2 4-16,-3-2-2 15,6-1-2-15,5-3 2 16,1-5-1-16,2-1-1 16,4 1 2-16,0-2-7 15,0 2 0-15,0 3 0 16,0 0 4-16,5 1 2 0,0 0-2 16,-4 4 1-16,-1-3 0 15,0 4 0-15,0 0 2 16,0 0-2-16,-7 2 0 15,-5-1 0-15,-2 0-2 16,0 1 2-16,2-2 8 16,0-1-7-16,4-1-2 15,5-1-1-15,3-3-38 16,0-2-145-16,5-3-311 16</inkml:trace>
  <inkml:trace contextRef="#ctx0" brushRef="#br0" timeOffset="516862.0319">21203 14272 631 0,'0'0'27'0,"0"0"-39"0,0 0 24 15,0 0 8-15,18 85 100 16,-18-56-112-16,0 2 47 16,-12 0-48-16,-1-1 6 15,-2-3-13-15,0-6 0 16,-1-1 0-16,2-7-2 15,-4-4-127-15,3-9 44 16,2 0-173-16</inkml:trace>
  <inkml:trace contextRef="#ctx0" brushRef="#br0" timeOffset="516997.8374">21092 14444 641 0,'0'0'81'15,"0"0"62"-15,0 0-138 0,0 0 56 16,0 0-49-16,0 0 23 15,100-13-44-15,-71 13 9 16,4 0-150-16,6-6-594 16</inkml:trace>
  <inkml:trace contextRef="#ctx0" brushRef="#br0" timeOffset="517611.6817">21663 14253 644 0,'0'0'110'15,"0"0"-73"-15,0 0 55 16,0 0-92-16,0 0 14 16,0 0-18-16,0 33 37 15,2-12-8-15,-2 2 33 16,0 4-46-16,0 2 76 15,0 1-70-15,0-2-12 16,0 1 39-16,0-2-31 16,0-1-14-16,0-4 0 15,-2-7 32-15,0-5-43 16,2-5 11-16,-1-4 0 16,1-1 0-16,0 0 27 0,0-4-27 15,0-16 0-15,0-9 31 16,0-4-51-16,0-5 20 15,0-3-49-15,5 1 45 16,3 1-83-16,1 8 57 16,0 7 19-16,1 7 2 15,2 5-1-15,-1 0 10 16,0 4 0-16,6 2-23 16,-1 2 35-16,1 2-12 15,2 2 0-15,-5 0 25 16,-1 0-38-16,-4 5 13 15,-3 6 0-15,0 2-10 16,-4 4 21-16,-2 1-11 16,0 1 15-16,0 3 6 15,0-1 9-15,-5 0-23 0,-8 1-3 16,1-2 47-16,-2 0-34 16,-2-1-15-16,2-2-2 15,2-3 33-15,2-3-42 16,3 0 9-16,1-2-36 15,4 2-13-15,2-2-149 16,0-9-128-16</inkml:trace>
  <inkml:trace contextRef="#ctx0" brushRef="#br0" timeOffset="517882.5085">21922 14543 773 0,'0'0'18'16,"0"0"-4"-16,0 0-7 15,0 0 40-15,0 0 39 16,0 0-65-16,23 44 38 16,-23-27 18-16,0 0-61 15,0 4 70-15,0-1-86 16,0-3 8-16,0 3-4 15,0-1 13-15,0 0-17 16,0-2 0-16,0 3-25 16,0 0-57-16,-3-6-190 15</inkml:trace>
  <inkml:trace contextRef="#ctx0" brushRef="#br0" timeOffset="523123.344">18461 10618 104 0,'0'0'125'0,"0"0"15"15,0 0-61-15,0 0-73 16,0 0 67-16,0 0-69 16,0 0 0-16,-7-21 22 15,7 17-26-15,0 3 0 16,0-4-3-16,2 3 19 15,0-1-21-15,1 1 5 16,-3 0 0-16,2-1 33 16,-2-4-10-16,0 4 19 15,0-1-42-15,0-1 35 16,0 0-42-16,3 3 7 16,-3 1 0-16,1-1 16 0,-1 1-15 15,0 1 39 1,0-2-14-16,0 2-7 0,0 0 22 15,0 0-36-15,0-1-4 16,0 1 25-16,0 0-17 16,0 0-9-16,-4 0 0 15,1 0 27-15,-6 0-45 16,2 0 18-16,-2 0 0 16,-2 0-10-16,4 3 21 15,1 1-11-15,1 0 0 16,1 1 12-16,2-1-27 15,1-1 15-15,-2 0 0 16,3 2-12-16,0 0 22 16,0 2-10-16,0 2 0 15,0 1 8-15,0 1-20 0,0 0 12 16,6 1 0-16,0-1-8 16,1 0 18-16,2 0-10 15,3-1 0-15,0-1 16 16,0 0-30-16,0-2 14 15,-2-3 0-15,1-1-2 16,-4-1 30-16,-4 1-28 16,2-3 26-16,-1 0-16 15,4 0 52-15,-2 0-62 16,0-4 0-16,-2-3 6 16,2-1 11-16,1-4-17 15,-1-1 0-15,-1-1 9 0,-2 1-28 16,-1-2 19-1,-2 1 0-15,0 2-11 0,0 2 15 16,0 1-4-16,-5 2 0 16,-2 3-4-16,3 0-21 15,-3 0 25-15,0 4 0 16,-2-3-16-16,-2 3 9 16,1 0 7-16,2 0 0 15,2 0 2-15,-1 0-19 16,1 0 17-16,2 0-18 15,0 0 6-15,3 0-85 16,1 7-28-16,0-1-71 16,0-5-156-16</inkml:trace>
  <inkml:trace contextRef="#ctx0" brushRef="#br0" timeOffset="531066.3431">10660 10607 407 0,'0'0'178'15,"0"0"-19"1,0 0-100-16,0 0 34 0,0 0-93 16,0 0 16-16,6 5 14 15,-4 9-27-15,2-3 23 16,3-3-7-16,-4-2 13 16,4-2-28-16,-4-2-4 15,4-2 0-15,-1 0-6 16,-1 0 10-16,1 0-4 15,-2-2 4-15,-2-8 33 0,-2 2-33 16,0-3-4 0,0 3 0-16,0 4-30 0,0 1 30 15,-2 3 0-15,-6 0-2 16,6 1-56-16,0 13 50 16,2 3-88-16,0 0-109 15,0-3-126-15</inkml:trace>
  <inkml:trace contextRef="#ctx0" brushRef="#br0" timeOffset="532192.3875">15069 10350 356 0,'0'0'310'15,"0"0"-257"-15,0 0 108 0,0 0-67 16,0 0-33-16,0 0 43 15,-4-29-82-15,3 29-20 16,1 0-2-16,0 0 15 16,0 0-21-16,0 0 6 15,0 1 0-15,0 5-26 16,0-1 27-16,0-2-1 16,0-1 0-16,0-2 31 15,0 0-33-15,0 0 2 16,0 0 0-16,0-5-5 0,0-6 8 15,0 0-3 1,0-1 0-16,0 3 20 0,0 1-20 16,0 6 0-16,0 0 2 15,0 2-32-15,0 0 30 16,0 0-67-16,0 9-3 16,0 5-91-16,0-1-5 15,4-3-230-15</inkml:trace>
  <inkml:trace contextRef="#ctx0" brushRef="#br0" timeOffset="536061.9635">10612 11425 279 0,'0'0'63'15,"0"0"82"-15,0 0-93 16,0 0 32-16,0 0 17 0,0 0-96 16,-43 23 69-16,42-21-74 15,1-1 15-15,0-1-3 16,0 0 10-16,0 0-22 16,0 0 60-16,0 0-36 15,0-7-2-15,0-2-22 16,0-1 0-16,0 2-15 15,0 1 15-15,0 4 0 16,0 1-2-16,0 2 9 16,0 0-8-16,0 0 1 15,0 0 0-15,0 0-30 16,0 8 30-16,0 4-31 16,9 2-36-16,12-2-177 0,7-5-1 15</inkml:trace>
  <inkml:trace contextRef="#ctx0" brushRef="#br0" timeOffset="537112.0217">16069 10430 376 0,'0'0'96'0,"0"0"11"15,0 0-58-15,0 0 136 16,0 0-102-16,0 0-41 16,0 0 53-16,0 3-87 15,0 1 13-15,0 3-21 16,0 2 11-16,0 2-20 15,0-2 9-15,0-2 0 0,0-3-2 16,0-2 23 0,0-1-21-16,0-1 0 0,0 0 26 15,0 0-22-15,1 0-4 16,6-4 0-16,-3-5-8 16,1 2 33-16,-2-3-25 15,2 0 0-15,-2 2-52 16,0 2 42-16,-3 3-86 15,2 3-8-15,-2 0-26 16,0 0-344-16</inkml:trace>
  <inkml:trace contextRef="#ctx0" brushRef="#br0" timeOffset="557204.0154">10917 10698 107 0,'0'0'17'16,"0"0"22"-16,0 0-39 15,0 0 0-15,0 0 0 16,0 0-85-16</inkml:trace>
  <inkml:trace contextRef="#ctx0" brushRef="#br0" timeOffset="567458.5684">22538 12046 164 0,'0'0'107'0,"0"0"-76"0,0 0 33 16,0 0-30-16,0 0 39 16,0 0-26-16,0 0-31 15,0-2 75-15,0 2-60 16,0-2 33-16,0 2 2 15,0 0-34-15,0 0 45 16,0 0-42-16,0 0-34 16,0 0 60-16,0 0-46 15,0 0-15-15,0 0 0 16,0 0 12-16,0 0-15 16,0 0 3-16,0 0 0 15,0 0-13-15,0 0 15 0,0 0-2 16,0 0 0-16,0 0 5 15,0 0-12-15,0 0 7 16,0 0 0-16,0 0-30 16,2 9 33-16,-2 1-3 15,0 2 0-15,1 2 6 16,-1 0-8-16,0 2 2 16,0 1 0-16,0-3-13 15,0-2 16-15,0 1-3 16,0-1 0-16,0-3 13 15,0 1-21-15,0-3 8 16,0 3 0-16,0-3-9 0,0 3 15 16,0-1-6-1,0 1 0-15,0-3 12 0,0 0-20 16,0-2 8-16,0-1 0 16,0 2-6-16,0 1 8 15,0-4-2-15,0 1 0 16,0-1 11-16,0-3-18 15,0 2 7-15,0-2 0 16,0 0-8-16,0 0 18 16,0 0-10-16,2 0 9 15,1 0 10-15,4-3 24 16,3-8-30-16,2-1 2 16,5-2-16-16,-1-1 5 15,7 0-4-15,-3-2 0 16,3 0 5-16,1 1-21 15,-3 1 16-15,1 0 0 16,-6 3-18-16,-3 3 22 0,0 1-4 16,-4 0 0-16,2 2 10 15,-1-2-11-15,0 0 1 16,2 0 0-16,0 3-13 16,3-2 21-16,0 2-8 15,1-2 0-15,1 1 6 16,-3-1-14-16,-5 2 8 15,-2 3 0-15,-2-1-3 16,-3 3 9-16,0-2-6 16,-2 2 2-16,0 0 25 15,0 0-24-15,0 0-3 16,0 0 0-16,0-2-9 0,2 2 9 16,1-2-4-16,3 1-9 15,2-2-93-15,-2-3-25 16,-2-5-159-16</inkml:trace>
  <inkml:trace contextRef="#ctx0" brushRef="#br0" timeOffset="612078.5438">8659 537 448 0,'0'0'70'0,"0"0"-66"16,0 0-1-16,0 0 14 15,0 0 26-15,0 0-7 16,0 0-22-16,0-10 6 15,0 10-15-15,0 0-5 16,0 0 0-16,0 0 0 16,0 0 0-16,0 1 2 15,0 8 3-15,0 2 12 16,1 1 13-16,2 1-19 0,0 3 4 16,0 1 1-16,0 0-9 15,-1 6 23-15,2 2-1 16,2 2-13-16,-3 2-2 15,0 0-10-15,-1 3 6 16,-1-3-4-16,-1-1 11 16,0-3-14-16,0-1 3 15,0-4-2-15,0 0 3 16,0-4 4-16,0-1 0 16,0-1-9-16,0-1 19 15,0 0 2-15,0-3-17 16,0 2 7-16,0-2-1 15,1-2-8-15,1-2-4 0,-2-1 0 16,0-2 0 0,0 0 4-16,0 3-3 0,2-1 1 15,-2-2-1-15,0 2 0 16,0-2-2-16,0-2 1 16,0 6-17-16,0 0-41 15,-9-1-19-15,-8 1-101 16,-5-4-102-16</inkml:trace>
  <inkml:trace contextRef="#ctx0" brushRef="#br0" timeOffset="612793.4041">8471 978 475 0,'0'0'24'16,"0"0"-24"-16,0 0 0 15,0 0 0-15,0 0 7 16,0 0 22-16,19-18 12 15,-19 18-13-15,0 0-7 16,0 0-10-16,2 0-11 0,-1 0 33 16,1 9-14-1,5 3 25-15,-2 2-16 0,-1 3 6 16,1 1 9-16,-1 3-29 16,2 1 4-16,0-2-13 15,0 4-2-15,0-1 13 16,5 0-12-16,-2-4 1 15,-1 0 4-15,1-4-8 16,3-2 2-16,-3-2 1 16,0 1-2-16,-1-4 3 15,0-2 0-15,-2-1 5 16,1 0-6-16,-1-4-1 0,2 2-2 16,1-3 9-1,0 0 3-15,3 0 27 0,0 0-22 16,2 0 7-16,2-11-7 15,6-3-8-15,-1-1-7 16,2-2 8-16,-3-1-5 16,0-2-6-16,-1 0 2 15,1 1-2-15,-4 0 1 16,0 4 7-16,-5 1-7 16,0 1-1-16,-4 4-1 15,-1 1 1-15,-3 4-1 16,-2-1 2-16,2 0 7 15,-1 2 2-15,-1 0-8 16,-1 3 0-16,0 0-4 0,0-2 4 16,0 2 0-16,2 0-2 15,-2 0-22-15,3 0-34 16,4 0-74-16,-1-2-171 16</inkml:trace>
  <inkml:trace contextRef="#ctx0" brushRef="#br0" timeOffset="616500.6224">13128 3573 88 0,'0'0'38'16,"0"0"-38"-16,0 0 0 16,0 0 42-16,0 0 41 15,0 0-10-15,0 0 0 16,0 0-17-16,22-42-15 16,-21 37-14-16,-1-1-13 15,0 0-5-15,1 2-8 16,1 1 6-16,0 1-5 15,-1-1 2-15,-1 1 8 16,0-2 17-16,0 1-1 16,0 3-19-16,0-1-9 0,2 1 0 15,-2 0 0-15,0 0 0 16,1-1 0-16,-1-1 1 16,0 1-1-16,2 0 0 15,-2 1 2-15,0 0-5 16,0 0 6-16,0 0-1 15,0 0 7-15,0 0 0 16,0 0 11-16,0 0-20 16,0 0 2-16,0 0-3 15,0 0 1-15,0 0 0 16,0 6 5-16,0 6 7 16,0 0 7-16,-5 5 14 0,0 0-5 15,0 2-22-15,-1 3 9 16,0-2-1-16,-1-1 1 15,1 2-4-15,-3 1 1 16,1 3 2-16,2-2-7 16,-1 1 8-16,1 1-11 15,-1 0 12-15,2 0-4 16,0 0-8-16,1 1 2 16,1-1-6-16,0-1 3 15,1 0 5-15,-2 2-8 16,2-2 2-16,1-2 2 15,0 0 0-15,-1-2 13 16,-1-1-6-16,2-4-2 16,-2-2 2-16,1-2-4 15,1-5-1-15,1 0-2 0,0-1-2 16,0-2-1-16,0 0-1 16,0-2 2-16,-2-1-1 15,2 0-1-15,0 0 0 16,0 0 12-16,0 0-12 15,0 0-17-15,0-4-7 16,0-13-71-16,6-5-173 16,2-9-256-16</inkml:trace>
  <inkml:trace contextRef="#ctx0" brushRef="#br0" timeOffset="618337.3754">13189 3517 260 0,'0'0'8'16,"0"0"-3"-16,0 0 9 16,0 0-5-16,0 0 46 15,0 0-2-15,27-66-5 16,-27 61 18-16,0 1 4 15,1-1-24-15,-1 2-11 16,0-1-2-16,0-1 3 0,0 5-2 16,0-3-5-16,0 1 4 15,0 2-13-15,0 0-12 16,0 0-7-16,-3 0-1 16,-6 0 0-16,0 0 5 15,-3 2-5-15,-1 3 0 16,1 1 2-16,0 0 0 15,-3 1 15-15,3-3-9 16,-1 2 3-16,1 0-7 16,0 0 2-16,2 1-2 15,-1 2-1-15,-2 3-1 16,-1 1 3-16,-1 1-4 0,0 3 8 16,1 0-6-1,-2-1 3-15,2-2-1 0,2-3-2 16,0 0 6-16,0-2-3 15,1 2 0-15,4-2 0 16,-3 1-6-16,2-1 0 16,2 1 6-16,-2-1-5 15,3 0 1-15,-1 2 0 16,-2-2-2-16,2 2 0 16,-1-3 0-16,-1 2 1 15,2-2-1-15,2-1 3 16,1-1-3-16,0-2 0 15,0-1 0-15,3 1 0 0,-3-2 0 16,0 1-3 0,3 0 3-16,0-1-1 0,0-2 1 15,0 0 0-15,0 1-1 16,0-1-5-16,0 0 11 16,0 0-5-16,0 0 0 15,0 0 1-15,7 0 9 16,5-9-9-16,5 0-1 15,-4-3-2-15,3 0 1 16,-2-1 1-16,2-2 0 16,-1-2-9-16,0-1 1 15,0 1 6-15,-3 0-1 0,0 0 3 16,-1 0-4 0,-5 0 0-16,4-2 4 0,0 2 4 15,-2 3-4-15,2 0 2 16,-1 0-2-16,-1 1 0 15,2 2 0-15,-3-1 0 16,3 2 0-16,-2 0-2 16,3-1 2-16,-2 5 0 15,1-5 0-15,1 6-1 16,-1-2 1-16,-2 2 0 16,0 0 3-16,-2 2-5 15,-3 2 2-15,0 1 0 16,-1 0 1-16,0 0-1 15,-2 0 3-15,1 0-6 16,1 0 3-16,1 0-4 0,0 0 4 16,2 0 2-1,1 0-2-15,0 6-3 0,0 1 3 16,2 0 1-16,0 4-1 16,0-2 0-16,0 2-1 15,-1 1 1-15,2 1-2 16,-2 3 2-16,1 0 2 15,1 2-2-15,-2-1 1 16,-1 1-2-16,2-1 4 16,-2-2-2-16,3-1-1 15,-2 1 0-15,-1-1 0 16,-1 0 0-16,2 1 1 0,-3 1 1 16,1 0-1-1,-1-2-1-15,-1 3 0 0,2-2 0 16,0-1 0-16,0-2-1 15,-2 0 1-15,-1-1 0 16,1-2 2-16,-2 1-2 16,2-3 1-16,-1-2-2 15,-1 0 2-15,1-2-1 16,-2-2 2-16,0 0 2 16,0-1-4-16,0 0 0 15,0 0 0-15,0 0 6 16,0 0-5-16,0 0 5 15,0 0 0-15,0 0 1 16,0 0-2-16,0 0-1 0,0 0-2 16,1 0 0-16,-1 0-1 15,3 0-1-15,0 0 0 16,4 0 2-16,-2 0-2 16,0-2-19-16,-1-1-15 15,2-2-25-15,4 0-60 16,-2-2-53-16,1-3-264 15</inkml:trace>
  <inkml:trace contextRef="#ctx0" brushRef="#br0" timeOffset="622078.8973">14051 1553 826 0,'0'0'0'0,"0"0"0"15,0 0 1-15,0 0 44 16,0 0 19-16,0 0-41 16,0 0-12-16,-6 0 5 15,12 0 8-15,10 0-20 16,8-2 7-16,4-4 12 15,4-2 20-15,3-3-3 16,5-1-17-16,4-1-7 16,-1 1-3-16,-2-2-12 15,-4-1 1-15,-6 3 0 16,-10 2-1-16,-4 0 0 0,-10 3 1 16,-4-2-2-1,-3-1 0-15,0-3-2 0,-3 2-65 16,-15-1-1-16,-4 1-23 15,-5 0 29-15,3 0 7 16,4 5 34-16,7-1 20 16,6 3 0-16,1 3 2 15,2-1 0-15,-4077-1 2 16,8162 1 33-16,-4081-3-24 16,4 0-11-16,11-2 0 15,7 0-2-15,2 2 2 16,0 3-3-16,-2 2 3 0,-4 0-2 15,-3 6 1-15,-3 7 0 16,-3 6 0-16,-5 1 1 16,-4 4 1-16,0 2 4 15,0 0 6-15,-1-1-7 16,-8-2-3-16,-1-1 3 16,4-3-5-16,1-1 0 15,5-2-29-15,0-8-150 16,2-8-445-16</inkml:trace>
  <inkml:trace contextRef="#ctx0" brushRef="#br0" timeOffset="622756.6321">15015 1219 767 0,'0'0'0'0,"0"0"-6"16,0 0 6-16,-29 96 6 16,28-61 41-16,1 0-4 15,0 1-20-15,0-4-1 16,0-5 5-16,0-5-15 16,1-4-11-16,2-7 4 15,-3-5 4-15,2-4-7 16,-2-1-2-16,0-1 2 15,0 0 5-15,0 0 9 16,1 0-3-16,1-14 1 16,-1-10-9-16,5-6-10 15,-2-13-4-15,3-3-15 16,0-5-14-16,2 4 1 0,1 8 29 16,1 6-2-16,4 8 10 15,0 4 8-15,4 5 1 16,2 2-1-16,-3 3-5 15,1 2 14-15,-1 6 11 16,0 3-21-16,0 0 1 16,-5 0-8-16,1 7 1 15,-2 10 1-15,-5 3 10 16,-1 6 9-16,-6 0-3 16,0 4 10-16,0-1-3 15,-15 3-3-15,-3-3-16 16,3 0 7-16,2-3-8 0,2 0-2 15,7-3-3 1,2-2-68-16,2-4-53 0,0-9-137 16,0-7-369-16</inkml:trace>
  <inkml:trace contextRef="#ctx0" brushRef="#br0" timeOffset="623341.3445">15292 1489 886 0,'0'0'7'0,"0"0"0"16,0 0 39-16,0 0 76 15,0 0-78-15,0 0-35 16,58-29 2-16,-36 13-8 0,-1-3 1 16,-4-1-3-16,-1 0-1 15,-8 2 0-15,-4 7 0 16,-2 5 5-16,-2 2-4 15,0 4-1-15,0 0-1 16,0 0-15-16,0 0-1 16,0 10-8-16,1 10 25 15,4-1 0-15,3 3-2 16,3-5 2-16,1-5 2 16,4-2-2-16,-1-7 0 15,6-3 6-15,3 0 14 0,0-1-7 16,4-18 16-1,3-8-14-15,2-7 3 0,2-7-14 16,-1-2-4 0,-1-2 6-16,-3-2-1 0,-4-2-5 15,-3-1-7-15,-5 1-17 16,-4 4-18-16,-4 6 14 16,-4 9 27-16,-3 10 1 15,-3 9 0-15,0 5 42 16,0 6-27-16,0 0-8 15,0 0-7-15,0 8-14 16,-5 15 14-16,-4 3 2 16,1 4 18-16,3 0 1 15,5-5-7-15,0-1 0 16,0-3-12-16,1-4 2 0,9-3 5 16,0-1-9-16,-1-4 0 15,0-1-9-15,-2-5-125 16,-6-3-64-16,-1 0-468 15</inkml:trace>
  <inkml:trace contextRef="#ctx0" brushRef="#br0" timeOffset="623468.97">15854 1105 681 0,'0'0'0'0,"0"0"-170"0,0 0-92 15</inkml:trace>
  <inkml:trace contextRef="#ctx0" brushRef="#br0" timeOffset="623801.8165">15973 1230 643 0,'0'0'20'15,"0"0"-9"-15,0 0 144 16,0 0 12-16,0 0-29 15,0 0-31-15,8 1-52 16,-2-1-20-16,2-8-23 16,3-4-11-16,1-2 1 0,2 1-2 15,-1-4-3-15,-1 1-6 16,0-1-16-16,-3 3 8 16,-4 4 12-16,-2 5 5 15,-2 3-1-15,-1 2 1 16,0 0-8-16,0 2-15 15,2 13 15-15,3 6 7 16,1 2 1-16,2-2 5 16,5-1-3-16,4-4 1 15,6-2 0-15,6-6 5 16,1-2-8-16,6-6-33 16,-1 0-196-16,-2-19-262 15</inkml:trace>
  <inkml:trace contextRef="#ctx0" brushRef="#br0" timeOffset="624492.9766">16528 1184 421 0,'0'0'458'0,"0"0"-458"15,0 0-5-15,0 0 5 16,0 0 31-16,105 3-19 0,-57-10 7 15,-5-5-3-15,-1-1-14 16,-10 2 2-16,-6-2-4 16,-10 2 12-16,-6-2-8 15,-7-1-1-15,-3 0 4 16,0 0-7-16,-8-3-21 16,-11 1-21-16,-1 1 9 15,5 3 14-15,2 3 19 16,8 3 2-16,5 4-1 15,0-1 7-15,8 2-6 16,15-2-2-16,13 3 0 16,4 0-2-16,-1 0 2 15,0 11-6-15,-6 3 4 0,-8 3 1 16,-11 0 2 0,-9 2 4-16,-5 1-1 0,-5 3 24 15,-18 1 9-15,-8 1-2 16,-4-2-19-16,4-1 11 15,9 1-25-15,7-2-2 16,15-1-63-16,0-11-138 16</inkml:trace>
  <inkml:trace contextRef="#ctx0" brushRef="#br0" timeOffset="625605.4899">17237 1164 63 0,'0'0'882'15,"0"0"-881"-15,0 0 4 16,0 0-5-16,0 0 63 16,0 0-24-16,85-27-36 15,-45 7 8-15,-1 1-8 16,-6-3-3-16,-8 2 2 16,-10-1-2-16,-7 3-4 15,-7-1-3-15,-1 5-4 16,0-1-32-16,-1 6-1 0,-3 5 37 15,3 3 5-15,1 1-1 16,0 0-22-16,0 10 20 16,0 11 5-16,0 5 0 15,0 1 4-15,0-2 27 16,5-1-24-16,8-5 4 16,0-3-1-16,7-5 2 15,4-5 1-15,0-6 15 16,6 0 1-16,3-6-14 15,2-13-1-15,1-4-2 16,-3-3-4-16,-2-3-4 16,-6-5-8-16,-5 0 0 15,-4-4-51-15,-5 4 19 0,-3 4 6 16,-2 6 17 0,-1 8 13-16,-4 6-4 0,1 7 4 15,-2 2 11-15,0 1-5 16,1 0-6-16,-1 1-6 15,0 16 6-15,0 7 0 16,0 7 21-16,0 3 2 16,0 1 3-16,0 2 11 15,-1-2-12-15,-2 2-7 16,1-2 9-16,-1-3-14 16,2-3 2-16,-1-4 2 15,2-5-11-15,0-7-4 16,0-7 3-16,0-3-4 15,0-3 0-15,0 0 5 0,0 0 9 16,0-6 4-16,0-13 18 16,0-11-37-16,8-5 0 15,-4-7-4-15,3-5-17 16,0 0-7-16,-1-1 0 16,3 5 6-16,0 0-2 15,6 4 3-15,0 4-3 16,1 2 19-16,1 8-2 15,2 5 5-15,-2 3-5 16,2 3 6-16,-3 4 1 16,2 5 0-16,-2 5-6 15,-1 0 6-15,2 0-5 16,-4 7 3-16,2 6-4 0,-6 3 2 16,-3 3 4-16,-3 1 0 15,-3-1 0-15,0 1 1 16,-8 4-3-16,-10-1-5 15,-2-5-127-15,-1-8-292 16</inkml:trace>
  <inkml:trace contextRef="#ctx0" brushRef="#br0" timeOffset="626032.4802">17782 1117 745 0,'0'0'59'0,"0"0"-58"16,0 0 112-16,0 0 56 15,0 0-145-15,0 0-24 16,0 0 0-16,74-85 29 16,-53 58-12-16,-2-6-10 15,2-1-2-15,-3-5-5 16,-2 0 2-16,-2-4-4 16,-5 2 0-16,-6 1-10 0,-3 3-12 15,0 7 14-15,-15 7 6 16,-7 9-7-16,-1 8 9 15,-1 6-15-15,0 0 5 16,1 3 7-16,5 14-7 16,0 2 8-16,7 1-34 15,5 2-37-15,6-4-55 16,0-8-232-16</inkml:trace>
  <inkml:trace contextRef="#ctx0" brushRef="#br0" timeOffset="626844.5517">18162 771 963 0,'0'0'0'0,"0"0"-41"15,0 0 41-15,0 0 2 16,0 0 0-16,-17 92 0 15,13-63 12-15,2-1 0 16,2-1 2-16,0-5-15 16,0-5 0-16,8-5 0 15,8-4 3-15,6-5 9 16,7-3-11-16,5 0 5 0,2-11-3 16,-2-8-4-16,-1-5 2 15,-4-5-4-15,-6-1 2 16,-4-6-7-16,-3 1 2 15,-3 1-3-15,-3 6 8 16,-5 9 1-16,-2 9 0 16,-2 8-1-16,-1 2-1 15,0 0-2-15,0 6-9 16,0 12 8-16,0 7 4 16,0 5 2-16,-4 3 18 15,-4-2 4-15,1-3 0 16,3-3-13-16,2-5 2 0,2-3 4 15,0-6-15 1,0-3 1-16,0-6-2 0,0-2 0 16,0 0 11-16,0 0 22 15,0-1 61-15,0-17-55 16,11-9-40-16,2-7-11 16,2-6 0-16,1-4-12 15,5-2-12-15,-1 0-11 16,-1 5 19-16,-1 12 4 15,-3 11 23-15,-5 8-1 16,-2 7 1-16,-2 3 7 16,0 0-7-16,1 3-6 15,-1 14 6-15,-2 5 13 0,-4 5 3 16,0 2 10 0,0-1 5-16,-10 0-13 0,-5-4-5 15,0-4-5-15,3-3-2 16,1-8-2-16,6-2-4 15,4-4 2-15,-1-1-2 16,2-2 1-16,0 0-1 16,2 0-4-16,15-5-5 15,8-9-2-15,-2 3-23 16,-2 4 14-16,-2 6 9 16,-5 1 3-16,0 0 0 15,-1 0 4-15,3 11-22 16,2 3-88-16,7-3-126 15,7-2-310-15</inkml:trace>
  <inkml:trace contextRef="#ctx0" brushRef="#br0" timeOffset="626971.0197">19071 956 918 0,'0'0'0'15,"0"0"-240"-15</inkml:trace>
  <inkml:trace contextRef="#ctx0" brushRef="#br0" timeOffset="628087.6888">14506 2931 821 0,'0'0'17'0,"0"0"-10"16,106 10-9-16,-61-10 3 0,1 0-1 16,-7 0 0-16,-3 0 0 15,-6-4 6-15,-5-2-6 16,-9 0 0-16,-9-2 0 15,-7 2 1-15,0-3-2 16,-14-1-73-16,-15 1-14 16,-7-1 15-16,-1 0-24 15,4 2 78-15,9-1 19 16,9 2 110-16,8 3-12 16,6-1-65-16,1 0 79 15,1 2-72-15,21-3-39 16,8 3 6-16,5 0-7 15,-5 3 0-15,-2 0-2 16,-9 3 2-16,-6 7 0 0,-4 5-4 16,-7 2 4-16,-2 3 4 15,0 3-3-15,0 3 0 16,-11-2 8-16,-2 0-8 16,0-4 5-16,4-3-5 15,3 0-1-15,1-1-19 16,1-6-161-16,-2-10-363 15</inkml:trace>
  <inkml:trace contextRef="#ctx0" brushRef="#br0" timeOffset="629450.2134">15071 3060 780 0,'0'0'37'0,"0"0"-32"0,0 0 54 16,0 0 75-16,0 0-18 16,0 0-27-16,0-1-23 15,8-13-24-15,8-3-32 16,2-6-6-16,3-1 5 16,1-6-7-16,2 0-1 15,2-6 0-15,-2-2 2 16,2 0-6-16,-5 0 3 15,-3 5 0-15,-6 8 3 16,-5 8-3-16,-4 9 0 0,-1 7-2 16,-2 1 0-1,1 0-4-15,4 4-6 0,-1 17-8 16,2 10 15-16,-1 8 4 16,1 4-3-16,-2-2 4 15,4-5 0-15,2-7 0 16,-1-9 0-16,0-7 0 15,0-7 0-15,1-6 1 16,2 0 3-16,8-6-2 16,3-16 7-16,3-8-6 15,-2-7 4-15,-3-6-2 16,-4-1-4-16,-4 2-1 16,-4 9-6-16,-4 12-41 15,-3 13-43-15,-1 8-100 16,1 0-177-16</inkml:trace>
  <inkml:trace contextRef="#ctx0" brushRef="#br0" timeOffset="629610.3056">15727 2788 55 0,'0'0'0'0</inkml:trace>
  <inkml:trace contextRef="#ctx0" brushRef="#br0" timeOffset="629910.9377">15727 2788 103 0</inkml:trace>
  <inkml:trace contextRef="#ctx0" brushRef="#br0" timeOffset="629976.3769">15727 2788 103 0,'63'37'0'0,"-63"-37"0"0,0 0 1 0,0 0 4 16,0 0-3-16,0 0-2 15,0 0-29-15</inkml:trace>
  <inkml:trace contextRef="#ctx0" brushRef="#br0" timeOffset="630499.9809">15802 2769 345 0,'0'0'97'0,"0"0"26"15,0 0 4-15,0 0-72 16,0 0-55-16,0 0 1 15,0 40 8-15,0-5 47 16,-4 4-16-16,-3 2 0 16,-1-3 13-16,0-3-19 15,2-2-11-15,2-7-7 16,1-6-5-16,3-6-6 16,0-8 3-16,0-2-6 15,0-4 0-15,0 0 10 16,0 0 5-16,0-2 49 0,0-12-19 15,7-11-43-15,1-6-3 16,-2-5-1-16,3-6-10 16,1 0-2-16,5 2-6 15,3 4 1-15,4 7 11 16,3 11-3-16,1 5 2 16,-2 5 7-16,-3 6-3 15,1 2-7-15,-4 0 6 16,0 1-1-16,-4 10 2 15,0 4 0-15,-2 2-1 16,0 4 4-16,-5 2 0 16,0 0 0-16,-3 1 3 15,-2-2-1-15,-2 1 0 16,0-2 4-16,0 1 0 0,-5 2 9 16,-12-2-13-16,-5-1 18 15,-2 0-10-15,-2-1-2 16,-3-3-7-16,3-3 3 15,1-3-8-15,5-2-3 16,3-7-96-16,7-2-73 16,8-4-202-16</inkml:trace>
  <inkml:trace contextRef="#ctx0" brushRef="#br0" timeOffset="631342.581">16481 3093 797 0,'0'0'9'16,"0"0"-3"-16,0 0 1 15,0 0 35-15,0 0 17 16,0 0-15-16,77 17-14 16,-53-17 10-16,-1 0-13 15,4 0-16-15,-2 0 6 16,-3 0-16-16,-6-4 3 16,-2-6 1-16,-8 3-10 15,-5-2-24-15,-1-2-56 0,-3-1-86 16,-16 0-111-1,-3 0-85-15</inkml:trace>
  <inkml:trace contextRef="#ctx0" brushRef="#br0" timeOffset="631573.3888">16602 2980 182 0,'0'0'212'15,"0"0"-11"-15,0 0-94 16,0 0-42-16,0 0-10 16,0 0-53-16,13-5 2 15,4 5-2-15,-1 0-2 16,-3 8 1-16,1 1-1 15,-7 2 0-15,1 0 6 16,-3 3 7-16,-2 3 7 16,-3 0 3-16,0 1-19 15,0 2 9-15,-4-2-8 0,-9 3-2 16,-4 0 6-16,1-1-9 16,-2 2-3-16,3-3-69 15,3-3-103-15,6-7-367 16</inkml:trace>
  <inkml:trace contextRef="#ctx0" brushRef="#br0" timeOffset="632616.1094">17065 3084 430 0,'0'0'92'15,"0"0"-42"-15,0 0 43 16,0 0 26-16,0 0-46 15,0 0-41-15,15-5-21 16,-15 7-3-16,0 13 1 16,0 7 16-16,0 1 11 15,-1 2-12-15,-4 1-5 0,2-4-8 16,2 1 9-16,-2-6-16 16,1-3 1-16,1-5-2 15,1-2 5-15,0-5-8 16,0-2 1-16,0 0 7 15,0 0 10-15,0 0-1 16,0 0 65-16,0-14-21 16,0-7-51-16,0-6-10 15,0-2-1-15,3-6 1 16,6 2 3-16,-3-3-1 16,2 5 0-16,-1 5 0 15,2 7-2-15,1 7 5 16,5 4-5-16,5 2-2 0,3 4-1 15,6 2-1-15,-1 0 1 16,-4 1 2-16,-3 12-5 16,-9 3 5-16,-5 4-2 15,-7-1-1-15,0 4 2 16,-1 2-3-16,-15-1 5 16,-4 2 0-16,-1-5 5 15,4-1-4-15,3-3 0 16,3-3-1-16,7-2-3 15,1-2-82-15,3-2-77 16,0-8-83-16,6 0-496 16</inkml:trace>
  <inkml:trace contextRef="#ctx0" brushRef="#br0" timeOffset="633778.3995">17549 3266 441 0,'0'0'457'16,"0"0"-456"-16,0 0-1 15,0 0 7-15,0 0 34 16,-81 38-31-16,78-30-1 16,0 3-6-16,3 0 3 15,0 0 2-15,0 1-6 0,0-2 0 16,5-3 1-1,4-3 0-15,0-1 2 0,2-3 2 16,0 0-4-16,-1 0-3 16,-2 0 0-16,-1-10-2 15,-4-4 0-15,-1-5-15 16,-2 2-9-16,0-2-22 16,-3 3-5-16,-6 5 28 15,3 5 24-15,2 6-2 16,-1 0 3-16,-1 5-4 15,0 10 4-15,0 1 11 16,3 2 12-16,3 0 6 16,0-2-16-16,0-3-1 15,9-5 9-15,5-5 1 0,5 0 16 16,3-3-12-16,6 0 11 16,4-12-10-16,4-5-26 15,-1-4 7-15,0-3-4 16,1-1-4-16,-6-4 5 15,-5 2-4-15,-1-2-1 16,-5-2-3-16,-6 0-6 16,-2 0-5-16,-1 1-3 15,-1 8 3-15,-3 6 13 16,-3 10-5-16,-3 4 6 16,0 2 0-16,0 0-6 15,0 0-9-15,0 11-3 16,0 9 18-16,-5 7 3 0,-2 4 8 15,0 1 10-15,0 1-3 16,4-1-11-16,3-3 7 16,0-3-4-16,0-4-3 15,4-7-4-15,8-5 0 16,3-6-3-16,4-3 5 16,2-1 6-16,7-1-10 15,3-16 4-15,4-4-5 16,1-5-21-16,-2-2-21 15,-4 2-9-15,-5 0-28 16,-10 7 26-16,-6 8 17 16,-8 6 26-16,-1 5-3 0,0 0 5 15,-1 2-6-15,-12 14 12 16,1 4 2-16,0 3 20 16,3 1 8-16,1 1 3 15,3-2-16-15,5-3-2 16,0-3-12-16,0-6 0 15,10-2 1-15,2-5 3 16,3-1-1-16,2-3 13 16,-1 0 11-16,5-3-19 15,-2-11-2-15,0-1-7 16,-1-3 5-16,-4-1-4 16,-1 2-1-16,-1 4-6 15,-8 6 6-15,-3 6 0 16,-1 1 0-16,0 0-12 15,0 3-1-15,0 12 12 0,0 7-5 16,-4 5 6-16,-6 0 5 16,-2 3 2-16,3-4 7 15,-2-1-6-15,0-4-1 16,3-2-3-16,1-6-3 16,1-5 3-16,6-5-3 15,0-3 0-15,0 0 2 16,0 0-2-16,0 0 6 15,3 0-5-15,12-10-2 16,5-8 0-16,2-4 0 16,3 0-8-16,2 2-17 15,-1 3-59-15,0 3-27 0,-4 5-61 16</inkml:trace>
  <inkml:trace contextRef="#ctx0" brushRef="#br0" timeOffset="633897.7057">18620 3367 697 0,'0'0'167'16,"0"0"-161"-16,0 0-11 15,0 0 5-15,0 0-92 16</inkml:trace>
  <inkml:trace contextRef="#ctx0" brushRef="#br0" timeOffset="685661.626">15377 13994 615 0,'0'0'10'0,"0"0"30"16,0 0 31-16,0 0 6 15,0 0 10-15,0 0-30 0,-3-12-29 16,3 12-15-1,-2 0-6-15,2 0 0 0,0 0-7 16,0 0 2-16,0 0-7 16,0 0 5-16,0 0-49 15,0 9-33-15,0-5-150 16,0-4-344-16</inkml:trace>
  <inkml:trace contextRef="#ctx0" brushRef="#br0" timeOffset="685906.5337">15377 13994 740 0</inkml:trace>
  <inkml:trace contextRef="#ctx0" brushRef="#br0" timeOffset="686649.9962">15377 13994 740 0,'2'-97'4'0,"-4"96"7"0,2 1 2 15,0-1 63-15,0 1 0 16,0-1-32-16,0 1-37 0,0 0 8 15,0 0-6-15,0 0-8 16,0 0-1-16,0 0-3 16,0 6-3-16,0 8 4 15,0 3 4-15,3 3-5 16,0 4 8-16,0-1-10 16,-1 0 8-16,-1 2-3 15,3 0 8-15,-1 0 1 16,0-6-5-16,2 0 3 15,-4-3-4-15,1-3 5 16,-1-5-1-16,-1-2-1 16,0-3-1-16,2-3-2 0,-2 0 9 15,0 0-6-15,0 0 4 16,0 0 2 0,0 0-2-16,0 0-7 0,0 0 1 15,0 0-4-15,0 2-4 16,0-2 4-16,0 0 0 15,0 0 0-15,3 0 1 16,-2 0-2-16,-1 0 3 16,0 0-2-16,2 0 1 15,-1 0 1-15,5 0 0 16,2 0-2-16,5-2 6 16,4-10-6-16,8-5 7 15,3-4-5-15,6-4-2 16,2-1 3-16,0-2-1 15,0 3-2-15,-2 3-4 16,-4-1 4-16,0 3-1 16,-5 3 0-16,1 2-1 0,-1 0 3 15,-3 1-1-15,1-1 0 16,-2 1 2-16,2-2-4 16,1 0 2-16,-1 2 0 15,4-1 2-15,-3 3-2 16,-1 0 0-16,-6 5-1 15,2-4 1-15,-5 5 4 16,-1 1 1-16,-4-2 7 16,-4 5-4-16,-1 0 4 15,0 2-9-15,-2-2 9 16,-2 2-8-16,1-1 3 0,2-2-6 16,2 1 1-1,-1 1 1-15,-1-1-1 0,-1 0-2 16,-1 2 4-16,0-3-4 15,1 3 0-15,1-4 0 16,3 2 2-16,-3-1-2 16,1 0-34-16,3 1-59 15,-3-1-79-15,-4-6-228 16</inkml:trace>
  <inkml:trace contextRef="#ctx0" brushRef="#br0" timeOffset="696166.0072">13563 13322 374 0,'0'0'100'16,"0"0"-92"-16,0 0-2 15,0 0-3-15,0 0 19 16,0 0 57-16,0 0-23 16,-6-13-3-16,6 13-10 15,0 0 2-15,0 0 10 16,-1 0-17-16,1 0-8 15,0 0 3-15,0 0-11 16,0-1-11-16,0 1-2 16,0 0 5-16,0 0-6 15,0 0-2-15,0 0-4 0,0 0 1 16,0-1-1 0,1-1-2-16,15-1-12 0,6 1 12 15,1-1-1-15,3 1-3 16,-1 0 4-16,2-1-2 15,3 0 2-15,-2-1 1 16,2 1 0-16,-3-2-1 16,0 4 0-16,-2 0 0 15,-1 1 0-15,-3 0 0 16,-2 0 0-16,-1 0 0 16,-1 0-8-16,2 5 6 15,-1 2 1-15,-2 1-4 16,0-1 2-16,1 0 6 15,2-2 0-15,-1 0-2 16,2 0-1-16,-3-1-1 0,2 0-5 16,0 2 6-16,-4-1-1 15,6 0 2-15,-5-1-1 16,-2 1 0-16,2 3-2 16,-4-2 2-16,-3 0-1 15,3 0 1-15,-2 2 0 16,1-3 0-16,-1 2 4 15,4 0-4-15,-1-1 0 16,-3-1 3-16,3 1-1 16,3-1 0-16,-3 1-1 15,-1 0 5-15,0-1-3 16,-5 0-1-16,1-2-1 0,-2 1 2 16,0 3-3-16,0 2 0 15,1-1 2-15,1 0 0 16,-2 2-2-16,-2-2 0 15,-1 0 1-15,2 0 0 16,-4-5-1-16,1 3 0 16,-1-3-1-16,-1 5 1 15,0-2-44-15,0 1-55 16,0 0-66-16,-1-4-103 16</inkml:trace>
  <inkml:trace contextRef="#ctx0" brushRef="#br0" timeOffset="696585.9377">14349 13416 701 0,'0'0'70'16,"0"0"-70"-16,0 0 1 15,0 0 37-15,0 0-21 16,0 0-4-16,-1 0-13 16,1 0 2-16,1 0-4 15,16 0 4-15,3 2-4 0,5 5 1 16,-2 1 1 0,0 2 0-16,-2 5 0 0,-2 0-2 15,0 2 1-15,-4 1 0 16,-6 2-3-16,0 1-2 15,-7 1 6-15,-2 2 3 16,0-1 2-16,0-1-5 16,-14 0 21-16,1-5-7 15,-2-5 0-15,1-2 5 16,5-2-10-16,-1-3 1 16,1 2-6-16,3-4-1 15,2 3-3-15,-1 1-27 0,1 2-131 16,2-5-164-1</inkml:trace>
  <inkml:trace contextRef="#ctx0" brushRef="#br0" timeOffset="698932.0303">16102 16500 480 0,'0'0'198'0,"0"0"-197"16,0 0 1-16,0 0-4 16,0 0 5-16,0 0 4 15,-5 4-4-15,5 3 16 0,2-1 4 16,2 1-2 0,4 1-3-16,-2-3-11 0,4 0 5 15,-2-2 15-15,2-1-15 16,2-2-3-16,0 0 5 15,-1 0-6-15,-1 0 0 16,-3-7-8-16,-2-2 10 16,-4-2-2-16,-1 2-6 15,0-7-2-15,0 5 0 16,-9 0-4-16,-5 0-22 16,-3 7 8-16,-3-1 2 15,4 5 15-15,1 0-4 0,3 0 5 16,1 8 4-1,2 4-2-15,1 1 9 0,3 2 8 16,4-2-9-16,1-2-1 16,0-1-6-16,0-3 3 15,9-1-6-15,7-5 2 16,2-1-2-16,3 0 0 16,-3 0-103-16,-5-7-208 15</inkml:trace>
  <inkml:trace contextRef="#ctx0" brushRef="#br0" timeOffset="704495.6608">13642 13366 565 0,'0'0'9'15,"0"0"-9"-15,0 0 0 16,0 0 39-16,0 0 3 15,0 0 22-15,0 0-5 16,-6-8 6-16,6 5-27 16,0 1-6-16,0-2-25 15,0-1 5-15,0-1-9 16,5-2-3-16,5 0-4 16,2 0 2-16,-1 3 2 15,5 1-2-15,-2 1 2 0,5 1-5 16,-1 2 5-1,4 0 0-15,2 0-3 0,0 0 2 16,3 0 1-16,3 0 0 16,2 5-3-16,3 1 3 15,2-1-5-15,-4 3 5 16,-3 0 0-16,0 1 0 16,-1 0-3-16,-2 3 3 15,-3-2 0-15,-2 5-2 16,1-1 0-16,-1 1 1 15,-4 2 2-15,3-3 3 16,-5 1-4-16,2 2-6 16,-2-2 6-16,-1-1 0 15,0 0 1-15,-1-2 3 16,2-1-3-16,-2 0-1 0,3 1 0 16,-2 0-2-16,5 1-2 15,-4 1 4-15,4 2 7 16,-1-1-7-16,-4 0-3 15,4-5 3-15,-4 2 3 16,-2-3-2-16,0-3-1 16,-4 0-1-16,-1-3 0 15,-5-1 1-15,0-2 0 16,-3 3 0-16,0-3 0 16,0 0 3-16,0 0-1 15,0 0-2-15,0 0 3 16,0 0-3-16,0 0 0 0,0 0 0 15,0 0-2-15,0 0-22 16,0 0-94-16,-4-3-114 16</inkml:trace>
  <inkml:trace contextRef="#ctx0" brushRef="#br0" timeOffset="705119.5774">14422 13416 374 0,'0'0'65'16,"0"0"-21"-16,0 0 50 15,0 0-5-15,0 0 9 16,0 0-11-16,-1-11-48 16,1 11 8-16,0 0-17 15,0 0-12-15,0 0-18 16,0 0-2-16,6 0 1 16,10 0-2-16,1 1 1 15,-1 7-2-15,3 0 4 0,1 3 0 16,-1 1-2-1,4 2-1-15,-3-1 3 0,0 1 1 16,-1 1-1 0,-1 2-1-16,-3 2-3 0,-3 3 3 15,-2 4-3-15,-5 4-1 16,-3 3 5-16,-2 3 0 16,0 1 0-16,0-1-1 15,-5-5-2-15,-7-4 3 16,-1-8 1-16,0-2 1 15,0-7-2-15,4-5 3 16,4-2 11-16,3-3 21 16,0 0 0-16,2 0 11 15,-1 0-1-15,-6 0-25 16,0 0-10-16,3 0-8 0,-1 0-1 16,5-3 3-16,-4 3-3 15,-6-7-1-15,-5 2 0 16,-5-2-21-16,4 1-58 15,3 2 36-15,5 4-35 16,1 0-106-16,-1 0-318 16</inkml:trace>
  <inkml:trace contextRef="#ctx0" brushRef="#br0" timeOffset="709327.0558">17710 17006 836 0,'0'0'30'0,"0"0"-30"0,0 0 4 15,0 0-3-15,0 0-1 16,0 0 2-16,85-19 3 16,-51 12-4-16,3 0 11 15,4 2 2-15,5-2-2 16,0 2 3-16,5-3 0 15,0 4-1-15,1-4-4 16,-1 1-4-16,-4 2 0 16,-3-3-3-16,-9 3 1 15,-5-1-3-15,-4-1-1 16,-9 4 0-16,-6 0-4 16,-7-1 0-16,-4-1-49 15,0-4-43-15,-3-3-172 0,-16 2-189 16</inkml:trace>
  <inkml:trace contextRef="#ctx0" brushRef="#br0" timeOffset="709641.7401">18241 16758 747 0,'0'0'18'0,"0"0"34"15,0 0-22-15,0 0 26 16,0 0-14-16,0 0-34 15,40-15-8-15,-6 12 0 16,3 3 8-16,1 0-7 16,-2 0 1-16,1 7 0 0,-4 6-2 15,-6 1 0 1,-3 6 5-16,-10 1-5 0,-7 2 1 16,-7 1-3-16,-3 2 4 15,-21-1-1-15,-5-4 11 16,-2 1 9-16,4-5-6 15,6 0-2-15,5-3-13 16,5-3 0-16,7-3-2 16,4 0-58-16,0-6-75 15,13-2-176-15</inkml:trace>
  <inkml:trace contextRef="#ctx0" brushRef="#br0" timeOffset="710924.726">18997 16837 763 0,'0'0'4'0,"0"0"-2"15,0 0 10-15,0 0 73 16,0 0-21-16,0 0-43 15,-4-26-21-15,4 26-1 16,0 5-7-16,0 11 8 16,0 4 19-16,-2-1-8 15,-1-1-3-15,3 1-4 0,0 0 8 16,0-2 1 0,5-5-5-16,9-1-5 0,6-5-1 15,5-6 2-15,5 0 2 16,0 0 1-16,3-12-7 15,-3-5-5-15,-4-3 4 16,-5-2-6-16,-6 3 5 16,-7-3-5-16,-3 5 7 15,-5 5 0-15,0 2 0 16,0 6 1-16,0 4-1 16,0 0-3-16,0 0-6 15,0 0-2-15,0 4 5 16,0 15-1-16,-5 4 7 15,-3 8 15-15,-1 4 4 0,-1 3-8 16,-3 0-10 0,0 4 2-16,-4-3-3 0,0-1 4 15,-4-3-2-15,2-7-1 16,-1-4 1-16,3-7-1 16,-1-5-1-16,6-4 2 15,3-5 0-15,2-3-2 16,5 0 0-16,1 0 0 15,1-3-4-15,0-11-5 16,13-3-21-16,7-3 6 16,5 3 18-16,3 1 2 15,3 0-1-15,2 0 5 0,4 1 0 16,0 1 0-16,1 1 0 16,1 1 6-16,2-2-6 15,1 1 15-15,-2-2-5 16,-1-2 3-16,-3 3-4 15,-6-5 3-15,-4 0-2 16,-3 2 3-16,-6 0-7 16,-1 2-3-16,-10 4-2 15,-3 1-1-15,-2 6 5 16,-1 1-5-16,0 3-1 16,0 0-6-16,0 0-4 0,-4 0 4 15,-8 4-3 1,2 8 5-16,2 0 1 0,-1 2 4 15,6 1-4-15,0 4 4 16,3-3 1-16,0-1-1 16,0 1 0-16,2-6-1 15,8-1 3-15,4-3 3 16,3-2-4-16,3-4 0 16,4 0 1-16,1-1 4 15,0-12-5-15,-1-1 1 16,-4-4 3-16,-1-2-2 15,-7-4-3-15,-2 0-1 16,-8 2-3-16,-2 3-3 16,0 6-11-16,0 7 12 15,0 6 4-15,0 0-11 16,0 0-23-16,0 14 20 16,0 3 10-16,0 3 6 0,0 1 2 15,0-1-2-15,6-4 7 16,1-3-1-16,4-1 6 15,1-5-11-15,0-4 5 16,2-3-2-16,2 0 6 16,1-6 12-16,1-10-10 15,-1-4-4-15,2 0-6 16,-1-1 0-16,0-1 1 16,-5-2 1-16,2 2-3 15,-1-3-1-15,-5 2 0 16,1 1 2-16,-3 0-2 15,-4 1 0-15,2 0 0 0,-3 1 0 16,-1 3 0-16,2 0 0 16,0 5-2-16,-2 2-4 15,1 4 2-15,-2 4-19 16,0 2-62-16,0 0-80 16,0 0-341-16</inkml:trace>
  <inkml:trace contextRef="#ctx0" brushRef="#br0" timeOffset="711606.5882">19767 16978 711 0,'0'0'15'0,"0"0"-7"15,0 0 59-15,0 0 28 16,0 0-29-16,82-54-36 16,-61 33 5-16,-3-1-23 15,2-1 17-15,0-3-14 16,-7-4-8-16,-2 0-6 16,-8-2-2-16,-2 2 1 15,-1 7 0-15,0 4-17 16,0 7-6-16,-7 7 3 15,2 3 5-15,5 2 9 16,0 0-13-16,0 0-28 16,0 7 34-16,0 7 13 15,4 3 0-15,6 6 0 16,-1 3 1-16,1 3 3 0,-3 4 10 16,1 1 7-16,-3-4 7 15,-5 3-8-15,0-1-3 16,0-1-17-16,-7-2 4 15,-5-4 0-15,1-1-1 16,2-8 8-16,3-6-10 16,3-7-1-16,3-3 1 15,0 0 2-15,0 0 62 16,12-12 5-16,8-8-45 16,6-1-4-16,-2 1 22 15,1 5-31-15,2-1-9 16,-2 3 0-16,1 4-6 15,-7 0-24-15,0 6-129 16,-8-4-114-16</inkml:trace>
  <inkml:trace contextRef="#ctx0" brushRef="#br0" timeOffset="713743.5292">15457 18020 475 0,'0'0'53'0,"0"0"-50"15,0 0 51-15,0 0 49 0,0 0-54 16,0 0 59-16,23 50-85 16,-17-22 12-16,-2 5-1 15,-3 5-14-15,-1 6 13 16,0 8-1-16,0-2-14 16,0 4 13-16,0-3-9 15,0-3 14-15,0 0-17 16,2-8-3-16,1-1 3 15,0-6-11-15,-1 1-6 16,2-9 2-16,-2-2-2 0,-1 1-1 16,-1-6 3-1,0-1-3-15,0-1 3 0,0-4-4 16,0-1 0-16,0 0-1 16,-4-3 2-16,-1-2 1 15,1-3-2-15,-1 4 0 16,1-3 1-16,-2 0-1 15,0-2-1-15,-3 1 1 16,0 1-3-16,-6-1 3 16,-2 0-1-16,-6-3 2 15,-1 1-1-15,-7-1 2 16,-5 2 0-16,-6-1-2 16,-7 2 0-16,-6 1-5 15,-6-1 1-15,-1 3-25 16,3-2 12-16,5 3 11 0,5-5 6 15,6-2 1-15,2 0-1 16,2 0 2-16,-1 0-2 16,2 0 0-16,5-2 0 15,1-9 7-15,4 2-6 16,-2 2-1-16,-1 3 0 16,-2-2-2-16,2 4 2 15,1 0 0-15,3 2 4 16,5-3-4-16,5 1 0 15,-1 0 0-15,5 0 3 16,0-4 18-16,2 1-5 16,2-4-10-16,-1-2 0 0,1 2 2 15,1-1 3 1,1 1 1-16,2 2 2 0,2 3-4 16,1 1 3-16,1 2-3 15,1 1-1-15,0 0-9 16,0 0 1-16,0-1-2 15,0 1-14-15,0-4-53 16,-1-6-109-16,-4-7-234 16</inkml:trace>
  <inkml:trace contextRef="#ctx0" brushRef="#br0" timeOffset="713999.6426">14160 18431 406 0,'0'0'0'0,"0"0"-25"16,0 0 15-16,0 0 10 15,0 0 30-15,0 0-29 16,-48 85-1-16,45-74-11 0,-1-2-277 16</inkml:trace>
  <inkml:trace contextRef="#ctx0" brushRef="#br0" timeOffset="714516.8385">14200 18391 252 0,'0'0'0'15,"0"0"-78"-15,0 0 78 16,0 0 45-16,0 0 118 0,0 0-124 15,-4 6-11-15,4-6 79 16,0 0 26-16,0 0-4 16,-3 0-46-16,-5 0-27 15,-7 1-20-15,-6 3-12 16,-7 4-12-16,-9 4 10 16,-3 6-11-16,-5-2 7 15,0 1-18-15,6 0 19 16,8-3-3-16,9-2 2 15,5 3-12-15,6 2-6 16,3 5 0-16,0 5 0 16,5 4-1-16,2 6 1 0,1-1 5 15,0 1-5-15,10-2 0 16,7-1-4-16,2 0 4 16,2-2 6-16,3-6-6 15,-2-2 1-15,5-5 0 16,3-6-1-16,0-2 0 15,4-1-1-15,6-1 1 16,3-5 0-16,7 0-2 16,-1-2-38-16,5-2-100 15,-4 0-284-15</inkml:trace>
  <inkml:trace contextRef="#ctx0" brushRef="#br0" timeOffset="715332.7348">15783 18516 742 0,'0'0'42'0,"0"0"-37"16,0 0 58-16,0 0 32 0,0 0-57 15,0 0 18-15,0 13 10 16,0-13-10-16,1 0 0 16,5 0-11-16,3-13-2 15,3-6-32-15,1-8-3 16,4-3-5-16,-1-5-3 16,2-1 0-16,2-1 3 15,-2 3-3-15,-1 7 0 16,-4 7 0-16,-3 9 1 15,-6 6-1-15,-2 5-2 16,-1 0-3-16,1 0 5 16,5 12-20-16,-1 15 15 0,2 5 5 15,-2 6-6 1,1 1 6-16,2-2 3 0,-1-4 0 16,0-6-3-16,3-9 4 15,-4-7-4-15,-3-3 0 16,1-6 2-16,-3-2 0 15,1 0 2-15,7-2 6 16,4-16 7-16,3-8-8 16,4-7-6-16,2-9-2 15,-3-1 1-15,-3 3-1 16,-2 6-1-16,-6 8-1 16,-3 9 1-16,-3 9-17 15,-1 5-40-15,0 3-74 16,0 0-103-16,1 4-194 15</inkml:trace>
  <inkml:trace contextRef="#ctx0" brushRef="#br0" timeOffset="715685.6361">16399 18324 575 0,'0'0'324'0,"0"0"-315"16,0 0-7-16,0 0-1 15,0 0 70-15,0 0-3 16,-72 57-30-16,62-37-8 0,4-4-11 16,4 1-3-16,2 3-5 15,0-4 1-15,11 1-1 16,8-2 5-16,4-1-3 16,5-4 0-16,2-5 0 15,-3-5-4-15,-4 0-7 16,-8 0-2-16,-5 0 0 15,-6-5 0-15,-4-4 0 16,0-4-1-16,-2-4-8 16,-17-6-17-16,-2-7-18 15,-5 1 8-15,1-2-2 16,3 4-7-16,7 12-20 16,0 5 3-16,1 10-20 15,-2 0-219-15</inkml:trace>
  <inkml:trace contextRef="#ctx0" brushRef="#br0" timeOffset="740430.5076">18930 17694 599 0,'0'0'50'0,"0"0"-50"0,0 0 4 16,0 0-2-16,0 0 32 16,0 0-15-16,0 0 7 15,12 5-4-15,3 1 30 16,2 0-40-16,8 1 4 15,8-2 0-15,10 1-3 16,17-2-1-16,19-1 5 16,19 1 7-16,14-1-21 15,9 0 5-15,1 0-7 16,0 2 0-16,-8 1 0 16,-9 0-1-16,-8 1 1 0,-10-3 5 15,-13-1-4-15,-11-2-2 16,-18-1-1-16,-17 0 1 15,-13 0 1-15,-10 0 11 16,-5 0 33-16,0 0-3 16,0 0-25-16,0 0-7 15,0 0-10-15,0 0 0 16,0 0-5-16,0 2-62 16,7-2-85-16,4 0-110 15</inkml:trace>
  <inkml:trace contextRef="#ctx0" brushRef="#br0" timeOffset="741314.5949">20763 17278 817 0,'0'0'49'15,"0"0"17"-15,0 0-63 16,0 0 2-16,0 0 26 16,0 0 14-16,55-68-1 0,-55 68-17 15,5 0-27-15,2 5-4 16,4 19-7-16,1 9 7 15,-1 5 0-15,-1 1 0 16,-3 6 4-16,-1-6 0 16,-3 3 9-16,-2-2-3 15,-1-6 5-15,3-5-8 16,0-11 4-16,2-3-4 16,-1-9 3-16,2-2 1 15,4-4 4-15,9 0 6 16,15-7 45-16,17-17-6 15,17-10-41-15,13-10-5 0,5 1-4 16,10-1-6 0,4 3 1-16,5 6 2 0,-2 2-3 15,0 2-8-15,-5 4-10 16,1-2-41-16,0 4 4 16,0 1-46-16,-3 0-42 15,-8-6-227-15</inkml:trace>
  <inkml:trace contextRef="#ctx0" brushRef="#br0" timeOffset="755296.6081">14583 18858 42 0,'0'0'17'0,"0"0"-17"16,0 0 0-16,0 0 25 16,0 0 41-16,0 0-34 15,0 0 15-15,0 0 75 16,-56-53-92-16,56 50 41 15,0 3-23-15,0-3 26 16,0 3 16-16,0 0-62 16,0 0-16-16,0 0-2 15,0 0-5-15,0 0 5 16,0 0-5-16,0 0 5 16,0 0 7-16,0 0 10 0,0 0-6 15,6 0 6 1,-2-1-7-16,-2 1 7 0,-1 0-21 15,-1 0-3-15,0 0 5 16,0 0-1-16,0 0 12 16,0 0 7-16,-3 0 4 15,-13-1-16-15,-10-3-5 16,-5-2 8-16,-6-1 27 16,-6-1-9-16,-5-1 12 15,-2 1-22-15,3-3 6 16,-2 1-20-16,1-3 7 15,3 2 1-15,1 2-12 16,5-1-4-16,3 3 0 16,8 0-2-16,10 2 1 0,4 2-2 15,8 1 3 1,3 1-3-16,3 1 0 0,0 0 1 16,0 0-1-16,0 0-3 15,0 0 3-15,0 0 0 16,0 0-2-16,0 0 0 15,0 0-8-15,0 0 1 16,0 0 2-16,0 0-13 16,0 0-27-16,2 0-25 15,4 1 3-15,0 8-43 16,1-2-28-16,0-5-93 16,-4-2-240-16</inkml:trace>
  <inkml:trace contextRef="#ctx0" brushRef="#br0" timeOffset="760907.9845">14988 17783 270 0,'0'0'75'16,"0"0"3"-16,0 0 6 15,0 0 32-15,-58 86-31 16,25-73-6-16,-9-3 2 16,-12 0-1-16,-10-4-11 15,-16-2-8-15,-7-1-23 16,-13-3-7-16,-4 0 8 15,-4 0-21-15,5-13 3 16,1-4-6-16,3-7-10 16,7-8 15-16,8-4-16 0,10-8 7 15,11-9 15 1,3-6-17-16,5-8-9 0,7-10-2 16,11-5 2-16,7-6-3 15,12-8 2-15,12-5-12 16,6-5-8-16,24 1 2 15,24 6-25-15,14 16-35 16,19 16 53-16,14 13-3 16,14 12 6-16,11 12 11 15,7 13 11-15,5 12-1 16,-1 5-1-16,-2 13-2 16,-5 17-5-16,-13 7 10 15,-10 8-1-15,-20 8-1 16,-13 6 0-16,-19 11 2 15,-19 14 0-15,-10 6 0 0,-15 5-8 16,-5 1 6-16,-16-4 2 16,-17-4-1-16,-13-4-4 15,-14-7 1-15,-13-10 3 16,-17-10 2-16,-11-7-1 16,-11-9 8-16,-3-10-1 15,3-9-7-15,5-9 1 16,8-10 6-16,8-3 8 15,9-15 12-15,9-16-8 16,12-12-1-16,7-13-5 0,9-12-13 16,6-15-17-16,6-13-27 15,7-19 10-15,11-17-40 16,14-8 2-16,1-4 12 16,23 3 30-16,22 16-1 15,14 11-29-15,12 16 39 16,14 11 14-16,12 14-11 15,14 7 5-15,6 12-19 16,7 11-4-16,1 10 2 16,2 13-9-16,3 13 43 15,-6 7 15-15,-5 15 9 16,-10 20-23-16,-10 13 7 16,-11 8 3-16,-14 13-3 15,-16 6-5-15,-18 8 13 16,-17 8-13-16,-20 4 11 0,-3 4 10 15,-26 3-9-15,-20 1-1 16,-19-3 16-16,-16-6-21 16,-16-7-3-16,-18-12-3 15,-14-8 6-15,-12-8-7 16,-9-9 5-16,0-14 3 16,5-8 21-16,7-14 9 15,7-11 8-15,13-3-8 16,10-25 3-16,10-20 11 15,9-16-9-15,10-16-25 16,7-20-13-16,12-24-3 16,8-17-8-16,15-12-37 0,17-7-7 15,20-1 3-15,11-1 4 16,35-3-17-16,20-1-29 16,17 8-4-16,13 13-13 15,7 21 34-15,10 21-3 16,5 20 54-16,6 13 6 15,13 13 6-15,0 14-5 16,6 10 12-16,-4 16 0 16,-6 12 13-16,-14 2 7 15,-14 30-3-15,-11 15 2 16,-14 15 4-16,-13 15-6 16,-16 13-3-16,-21 15 0 15,-26 18-2-15,-10 15 8 16,-40 4 18-16,-21 3-3 15,-14-11-21-15,-14-14-4 16,-11-11 1-16,-8-15-11 0,-5-13 7 16,2-12-7-16,6-18 0 15,2-12 0-15,6-15 2 16,-1-16 3-16,-2-6 22 16,-1-12 11-16,-4-24 25 15,2-15 1-15,2-14-32 16,-1-15-18-16,10-19-12 15,11-19 12-15,16-21-6 16,20-18-8-16,17-10-8 0,19 0-8 16,15 5 0-1,10 12-49-15,31 6 57 0,21 9-5 16,16 7-12-16,22 4 20 16,16 16-15-16,15 14-4 15,10 17 0-15,8 22 0 16,2 15-8-16,2 10-2 15,-1 16 32-15,-4 14 2 16,-6 5 19-16,-13 29-16 16,-14 19-3-16,-18 19 0 15,-18 23-6-15,-21 13 15 16,-21 16-25-16,-21 6 20 16,-16-2-4-16,-20-3 3 15,-29-4-1-15,-15-8 2 16,-16-8-3-16,-18-2 19 0,-16-8-10 15,-15-11-10-15,-15-10-9 16,-8-17 4-16,-1-11-40 16,0-17 45-16,11-10 11 15,5-16 20-15,10-3-4 16,11-24 46-16,9-19-4 16,11-13 23-16,13-20-37 15,12-18-8-15,13-15-26 16,15-12-21-16,16-4-16 15,18-11-11-15,9-7-3 16,24-5 5-16,24-7 13 16,16 8 1-16,15 14-1 0,14 16-19 15,12 16 5 1,11 19 0-16,7 11-35 0,8 9 34 16,0 16 9-16,2 9-17 15,2 10 32-15,-3 8-13 16,-4 10 6-16,-4 9-11 15,-11 9 15-15,-10 25 6 16,-16 15-2-16,-11 13 6 16,-16 16-11-16,-16 14 18 15,-21 19-9-15,-23 21 2 16,-27 10-2-16,-40 3-2 16,-27-4 8-16,-23-21-8 15,-19-13-4-15,-8-16-41 0,-1-17 30 16,4-15 15-1,14-17 5-15,12-13 24 0,15-15-3 16,11-14-5-16,9 0 30 16,3-28-5-16,2-17-13 15,-1-11 11-15,8-15-22 16,5-14-12-16,10-15 2 16,15-13-7-16,16-16-5 15,16-10-9-15,6 5-11 16,18 3-21-16,23 16 22 15,19 11 13-15,19 10 6 16,18 6-7-16,9 6-26 16,7 11-9-16,6 9 32 15,1 13-23-15,4 11 10 0,4 9-26 16,0 9 30-16,1 11-45 16,-4 9 23-16,-7 7 12 15,-11 24-30-15,-10 16 59 16,-13 15 0-16,-14 16 4 15,-6 14-1-15,-17 12 8 16,-18 15-9-16,-20 15 23 16,-9 11-24-16,-41 1 5 15,-24-10-6-15,-22-15-86 16,-26-22-91-16</inkml:trace>
  <inkml:trace contextRef="#ctx0" brushRef="#br0" timeOffset="761101.5845">14000 15475 235 0,'-129'2'42'0,"13"-2"97"15,17-14-35-15,15-20-57 16,7-16 22-16,8-14-27 16,14-18-2-16,14-14-22 15,16-14-18-15,20-13-11 16,5 2-6-16,22 3-24 16,22 14 6-16,13 18-32 15,10 11-19-15,11 12 31 16,7 10-31-16,9 14-16 15,7 9 30-15,1 13-22 16</inkml:trace>
  <inkml:trace contextRef="#ctx0" brushRef="#br0" timeOffset="763142.0335">14944 14730 554 0,'0'0'4'16,"0"0"49"-16,0 0-8 15,0 0 44-15,0 0 2 16,0 0-56-16,0 0-16 16,-22-51-19-16,53 44 0 15,21 0-1-15,22-1 2 16,27-2-2-16,27-1 4 16,29-4 3-16,22 1-6 15,15-4-2-15,9-1-3 16,4 0 3-16,-4-3-18 15,-3-4 3-15,-6 1 13 16,-15-1-16-16,-12 4 2 16,-23 0 18-16,-12 5 10 0,-12 0-10 15,-8 2-7 1,-9 3 7-16,-12 5-15 0,-9 0 2 16,-12 4 12-16,-7 3-4 15,-9 0 5-15,-11 0-6 16,-7 0 6-16,-11 0 7 15,-7 0 7-15,-10-3 6 16,-2 1 14-16,-6-2 21 16,1-1-2-16,1 2-11 15,-2-5-30-15,3 2-4 16,-2-2 2-16,-1 3-8 16,4-1-2-16,-2 1 1 0,-1 2 2 15,-1 1-3-15,0 0-4 16,0-1 3-16,0-4-7 15,-22 2-3-15,-12-3-68 16,-15 1 22-16,-14 0-15 16,-3 0-59-16,1-2-53 15,9-2 79-15,14-3 60 16,11 0 35-16,12-2-56 16,8 3 66-16,11 3 57 15,0-1 72-15,3 5-64 16,17-1 31-16,11 4-63 15,11 3 48-15,11 0-56 16,6 3-25-16,8 13 0 0,-1 2 26 16,-5 5-12-16,-9 2-8 15,-10 1-5-15,-8 2 9 16,-10 2-10-16,-8 2 7 16,-7 4-7-16,-9 3 2 15,0 0 12-15,-12 2-12 16,-14 0 22-16,-7-3-13 15,-7 0 9-15,3-3-18 16,4-2 3-16,7 0-5 16,8 0-7-16,9-9-181 15,8-8-280-15</inkml:trace>
  <inkml:trace contextRef="#ctx0" brushRef="#br0" timeOffset="764594.8078">18561 14441 863 0,'0'0'5'16,"0"0"-5"-16,0 0-7 15,0 0 7-15,-32 113-1 16,20-63 2-16,6 0-2 16,6 0 3-16,0-8-1 15,0-8 2-15,12-10-3 16,4-11 8-16,5-8-7 15,6-5 42-15,3 0 6 16,1-17-19-16,-1-8-20 0,-5-1 2 16,-7-3-11-1,-5 5 0-15,-5 8 8 0,-5 10-5 16,-2 6-4-16,-1 0-7 16,0 12-15-16,0 17 18 15,-3 8-1-15,-11 3 5 16,-3 0-7-16,-4-2 5 15,-5-6 2-15,-3-6-1 16,4-6 2-16,-1-6-1 16,9-6 6-16,6-7-3 15,6-1-2-15,2 0 6 16,3 0 7-16,0-14-8 16,0-5 3-16,11-6-9 15,16-2-5-15,9 6-17 0,7 6-36 16,3 10 37-16,-7 5 9 15,-7 0 7-15,-1 0 3 16,-6 3 4-16,-4 5-2 16,-7-3 9-16,0-2-9 15,-6 0 12-15,-2-3 20 16,3 0 20-16,4 0-15 16,2-11-19-16,6-7-4 15,1-1-14-15,-1-5-5 16,3 2-2-16,-6 4-28 15,-5 8-15-15,-3 10 13 16,-7 0 3-16,-1 13-16 16,-2 7 44-16,0 1 2 0,0-1 2 15,-6-3 1-15,-1 0-4 16,5-5 3-16,2 0 4 16,0-6 0-16,0 0-2 15,0-1 1-15,13-5-1 16,4 0 3-16,5 0-2 15,2-3 6-15,0-10-7 16,-4-3 0-16,-6 1-9 16,-5 4 9-16,-5 2 1 15,0 6 4-15,-4 3-9 16,0 0 4-16,0 0-2 16,0 0-5-16,2 3 5 0,5 4 2 15,2-3 0-15,4-1-1 16,10-3 1-16,2 0 1 15,2 0 3-15,-2-5-2 16,-4-9-4-16,-6-1 4 16,-3-2-2-16,-6 2 1 15,-4 6-1-15,2 6 9 16,-4 3-9-16,0 0 0 16,0 12-12-16,1 5 8 15,2 8 3-15,-1 2 1 16,4 1-1-16,-3-1 1 15,0-3 0-15,-3-2 0 16,0-5 0-16,0-1 1 16,0-4-1-16,-12 1 0 15,2-9 5-15,5 1-5 0,2-5-23 16,3 0-16-16,0-2-21 16,18-12-91-16,7 1 78 15,6 1 73-15,4 3 47 16,5 4-47-16,5 5-1 15,0-1-267-15</inkml:trace>
  <inkml:trace contextRef="#ctx0" brushRef="#br0" timeOffset="785538.9747">1034 989 164 0,'0'0'4'16,"0"0"0"-16,0 0-4 15,0 0 0-15,0 0 0 16,0 0 92-16,0 0-52 16,0 0-23-16,-6 0-11 15,2-5 31-15,-1 0-18 16,-4 1-19-16,-7-2-196 0</inkml:trace>
  <inkml:trace contextRef="#ctx0" brushRef="#br0" timeOffset="786466.7892">1086 638 586 0,'0'0'77'0,"0"0"-74"15,0 0 15-15,0 0 84 0,0 0-17 16,0 0-10-16,0-8-46 15,0 7 5-15,-2 1-30 16,-5 0 4-16,0 0 8 16,-5 0-2-16,3 0 16 15,-3 0 12-15,-6 0-22 16,4 0-14-16,-7 6-6 16,-2 2 4-16,5 1-2 15,-6 5-2-15,5-2 0 16,-2 3-5-16,4 0 4 15,1 4 2-15,1-2-1 16,0 2 1-16,3 3-1 16,0-2-2-16,-1-1-2 15,4 3 8-15,0-1-3 16,0 4 1-16,0-3-4 0,6 2 1 16,0 0 0-16,0 0 1 15,0 0 2-15,3 0-1 16,0-2 1-16,0 3 0 15,0-1 3-15,0-2 0 16,9 2 2-16,0-3-4 16,4-1-1-16,1-1 1 15,8-1 3-15,2-4-4 16,3 0 4-16,7-5-4 16,5-3 2-16,9-2-1 15,9-3-3-15,5 2 0 16,4 0-90-16,4-3-110 0,3 0-369 15</inkml:trace>
  <inkml:trace contextRef="#ctx0" brushRef="#br0" timeOffset="787382.3254">7127 665 838 0,'0'0'79'0,"0"0"-36"16,0 0 0-16,0 0 67 16,0 0-11-16,0 0-69 15,-4-16-16-15,5 16-14 0,18 0-1 16,7 6 1-16,4 8-2 15,4 2 0-15,-3 4-3 16,-1 5 5-16,-2 0 0 16,-5 3 2-16,-5 0-2 15,-8 0 2-15,-4 0-4 16,-6 2 2-16,0 1-2 16,-15 1 1-16,-10 0 2 15,-3-1 3-15,-8-3-4 16,-3-1 2-16,-4-3-1 15,-4-3 1-15,-2-3-1 16,3-1-1-16,-2-4-65 16,2-7-123-16,-4-6-228 15</inkml:trace>
  <inkml:trace contextRef="#ctx0" brushRef="#br0" timeOffset="788184.7945">1338 881 780 0,'0'0'88'16,"0"0"-75"-16,0 0 83 15,0 0 7-15,0 0-25 16,0 0-39-16,-4 5-11 16,4-5-12-16,0 0-10 15,0 3-6-15,0 0-1 0,18 2-1 16,6 1-9 0,13-3-118-16,5-3-111 0,2 0-602 15</inkml:trace>
  <inkml:trace contextRef="#ctx0" brushRef="#br0" timeOffset="788381.2477">2120 970 739 0,'0'0'235'15,"0"0"-235"-15,0 0-178 0,0 0 130 16,0 0 48-16,0 0 39 15,94 3-20-15,-67-3-16 16,-2 0-3-16,2 0-146 16,-3 0-353-16</inkml:trace>
  <inkml:trace contextRef="#ctx0" brushRef="#br0" timeOffset="788553.5372">3101 1052 1192 0,'0'0'0'0,"0"0"-300"0,0 0 105 16,0 0 102-16,0 0-9 16,96-17-268-16</inkml:trace>
  <inkml:trace contextRef="#ctx0" brushRef="#br0" timeOffset="788725.9416">4046 1096 555 0,'0'0'0'15,"0"0"-316"1,0 0 240-16,0 0 76 0,0 0 0 15,0 0-56-15</inkml:trace>
  <inkml:trace contextRef="#ctx0" brushRef="#br0" timeOffset="788880.4805">4621 1092 268 0,'0'0'1'0,"0"0"26"15,0 0-14-15,0 0 35 16,0 0 38-16,0 0-53 16,108 4-33-16,-62-7-302 15</inkml:trace>
  <inkml:trace contextRef="#ctx0" brushRef="#br0" timeOffset="789041.3878">5471 1110 634 0,'0'0'1'16,"0"0"3"-16,0 0 105 16,0 0 48-16,0 0-82 15,0 0-75-15,90 6 0 16,-39-6-120-16,11-9-736 16</inkml:trace>
  <inkml:trace contextRef="#ctx0" brushRef="#br0" timeOffset="789199.9041">6576 1124 1207 0,'0'0'0'0,"0"0"-266"16</inkml:trace>
  <inkml:trace contextRef="#ctx0" brushRef="#br0" timeOffset="791129.5928">3798 1381 476 0,'0'0'120'0,"0"0"-44"16,0 0-4-16,0 0 39 15,0 0-15-15,0 0-15 16,0 0-11-16,0-10-10 16,0 10-24-16,0 0-6 15,0 0-24-15,0 5-6 16,0 16-9-16,0 10 9 16,0 5 7-16,0 4-1 15,0-2-1-15,-6-3 2 16,3-2-4-16,3-8 0 15,0-6-3-15,0-7 2 0,0-5-4 16,16-7-39-16,8 0-164 16,6-17-125-16</inkml:trace>
  <inkml:trace contextRef="#ctx0" brushRef="#br0" timeOffset="791511.4772">4126 1523 833 0,'0'0'88'0,"0"0"-71"0,0 0 19 15,0 0 5-15,0 0-16 16,0 0-11-16,-48 75-11 16,48-58-3-16,14-2 3 15,8-4 2-15,0-7-5 16,-2-4 8-16,4 0-3 15,-5-1-5-15,-2-13 1 16,0-1-1-16,-6 1 1 16,-8-3 2-16,-3 0-2 15,0 1 0-15,0-1 8 16,-14 1 0-16,-3 4 16 16,3 0 13-16,-2 5-13 15,5 4-6-15,1 3 2 16,-5 0-21-16,1 8-4 0,0 6 1 15,3 3 1-15,8-1-3 16,3 0-15-16,0-2-110 16,8-7-73-16,17-7-499 15</inkml:trace>
  <inkml:trace contextRef="#ctx0" brushRef="#br0" timeOffset="791892.7217">4727 1562 927 0,'0'0'99'0,"0"0"5"0,0 0-22 15,0 0-40-15,0 0-17 16,0 0-20-16,-61 19-5 16,47-2 0-16,0 5 1 15,8-4-3-15,2 0 2 16,4-6 0-16,0-3 0 15,0-3 2-15,7-4-4 16,12-2 4-16,6 0 4 16,5-9-6-16,4-11-7 15,-1-1 1-15,-6-1-30 16,-7 0 14-16,-10 2 7 16,-10 1 15-16,0 2 0 15,-16 0-3-15,-10 5 1 0,-6 4 2 16,-1 7 3-1,-2 1-1-15,4 0-2 0,9 5 0 16,10 4-2-16,4 3-3 16,8 0-112-16,0-4-46 15,20-1-92-15</inkml:trace>
  <inkml:trace contextRef="#ctx0" brushRef="#br0" timeOffset="792744.1553">3872 1821 414 0,'0'0'55'0,"0"0"-55"0,0 0 20 15,0 0 5-15,0 0 6 16,0 0-24-16,-28 10-7 16,28-8 0-16,0-2 23 15,-1 0 36-15,1 0 21 16,0 2 1-16,0-2-16 16,0 0-33-16,0 3-17 15,0-1-15-15,0 3 1 16,0 2 3-16,12 2 4 15,10 1 3-15,12 0 1 0,8 3 15 16,6-4-2-16,5 1-18 16,4-1 17-16,6-4-7 15,0-4-9-15,2-1 3 16,-4 0-1-16,-10 0-9 16,-15 0 0-16,-16 0 4 15,-9-1-4-15,-11 1 1 16,0 0-1-16,0 0-1 15,-3 0-3-15,-15 3-48 16,-10 6-92-16,-3 0-215 16</inkml:trace>
  <inkml:trace contextRef="#ctx0" brushRef="#br0" timeOffset="795247.5684">2054 1923 488 0,'0'0'227'0,"0"0"-164"15,0 0-54-15,0 0 29 16,0 0-7-16,0 0-28 16,0 0-2-16,-1 36-1 0,-5-10 1 15,0 8-1 1,-3 7 16-16,3 3-4 0,0 4 5 16,0 4 1-16,-2 0 26 15,0 6-23-15,3 8-3 16,2 1-3-16,0 3-2 15,3 1-1-15,0 1-1 16,0 1-2-16,15 0-1 16,9-2-8-16,6-7 4 15,9-10-1-15,5-10-3 16,5-10 0-16,-1-9 1 16,1-10 5-16,-5-5-5 15,-5-10 10-15,-4 0-3 16,-8-5 0-16,-1-10-5 0,-6-4-3 15,-5 2-30 1,-9-5-71-16,-6 2-110 0,0 0-420 16</inkml:trace>
  <inkml:trace contextRef="#ctx0" brushRef="#br0" timeOffset="795500.5117">2388 2875 744 0,'0'0'135'0,"0"0"-135"16,0 0 0-16,0 0 2 0,0 0 0 15,99 50 1-15,-58-36 11 16,0 3-6-16,-4 2-7 16,-10 0-1-16,-6 2 1 15,-17-1-1-15,-4 2-1 16,-13 5 1-16,-22-2 6 15,-3 3-2-15,-1-2-4 16,6-1-8-16,12-6-120 16,17-10-197-16</inkml:trace>
  <inkml:trace contextRef="#ctx0" brushRef="#br0" timeOffset="796656.9718">4503 2556 25 0,'0'0'112'0,"0"0"82"16,0 0-37-16,0 0-15 15,0 0-53-15,0 0-68 16,0 0 52-16,0-38-7 16,0 32-26-16,0 0 4 15,2 1 38-15,-1 0 2 0,-1 2-53 16,0 0-20-16,0 2 40 15,0 1-3-15,0 0-34 16,0 0-14-16,0 0-17 16,0 17 0-16,0 9 7 15,0 10 10-15,0 6 5 16,0 2-3-16,0 6 4 16,0 1-3-16,0 7 2 15,0 2-5-15,-6 1 7 16,-7 5 0-16,-2 4 1 15,-1 4-5-15,1 3-3 16,0-1 3-16,1 4-3 0,1-1 1 16,1 5-1-16,1 0 0 15,-2-4-2-15,3-5 1 16,-2-5 1-16,1-2 3 16,2-4-3-16,0-3 0 15,-1-5 0-15,1-8 0 16,6-3 1-16,0-9 1 15,1-3-2-15,1-8 2 16,-1-8-2-16,2-6 0 16,0-3-12-16,0-8-29 15,0 0-14-15,0-15-63 16,14-25-330-16</inkml:trace>
  <inkml:trace contextRef="#ctx0" brushRef="#br0" timeOffset="798448.0923">4614 2442 62 0,'0'0'33'15,"0"0"35"-15,0 0 122 16,0 0-36-16,0 0-38 0,0 0-42 16,-3 0-8-1,0 0-17-15,3 0-40 0,-2 0-4 16,1 0-5-16,1 0 2 16,-2 0-1-16,2 0 4 15,0 1 6-15,0-1 19 16,0 0 7-16,0 0 14 15,0 0-6-15,0 2-21 16,0-2-24-16,11 2 1 16,13-1 4-16,13 2-4 15,7 1 2-15,6 3-2 16,5 3 4-16,2-1-6 16,1 0 4-16,3 2 0 15,3-3-3-15,5 0-5 16,1 0 5-16,2-3 2 0,2-1 4 15,1-1-6-15,-1-1 0 16,0 1-1-16,-4 0-2 16,-5-1 6-16,-7 0-2 15,-7 1 1-15,-9 0-3 16,-8 1 1-16,-8-1 0 16,-4 0-2-16,-6 0 4 15,1 0-2-15,-4-1 0 16,-5 1 0-16,-1-1-2 15,-4 1 2-15,0 0 0 16,0 1-3-16,0 3 3 16,1 4-1-16,-1 3 1 0,0 4 0 15,-2 4 0-15,1 5-1 16,-2 5 3-16,0 6 0 16,0 4 1-16,0 6 7 15,-2 3-2-15,-6 1 0 16,-4 3 6-16,0 2-9 15,-3 1 11-15,2 0-1 16,2 1-8-16,-4 0 7 16,1 2-5-16,-3 2-7 15,-1 4-2-15,0 2 2 16,-1-1 1-16,0-5-1 16,-1-1 0-16,0-6 6 15,0-3-7-15,5-2 0 16,0-2 2-16,0-4-2 0,4-3 0 15,0 0 0-15,0-6 0 16,1-1 0-16,-3-4-1 16,3-2 1-16,1-1 1 15,-2-4-2-15,3-5 2 16,3 0-2-16,-2-4 2 16,0 0-2-16,-1-3 3 15,2-1-3-15,0-1 0 16,-4 0 2-16,5 1-1 15,-4 2-1-15,0-4 0 16,-4 4 0-16,-1-1 0 16,1-1 2-16,3 0-1 15,-1-5 2-15,1-3-3 0,5 0 1 16,-1-3 3-16,0 0-3 16,-5 0 10-16,-3 0-10 15,-8-2 2-15,-8-5-2 16,-9 1-1-16,-8 1 0 15,-5 1-9-15,-7 3 1 16,-1-4-2-16,-1 1 8 16,6 1 2-16,1-1-1 15,4 1 1-15,-3-1-6 16,3 0 6-16,-1 0 1 16,0-1-1-16,2 0-1 15,1-2 1-15,-4 1 0 16,4 0-3-16,2-1 0 0,0 1 2 15,7-1 1-15,5 0 0 16,1 1 0-16,3-2 0 16,0 0 3-16,2-1-1 15,-2 0 7-15,3-1-6 16,0 1 2-16,4 0 16 16,3 0-9-16,4 0 16 15,5 1-6-15,4 3-4 16,1-2-9-16,3 4 2 15,3 1-2-15,0 1-9 16,0 1 0-16,0 0 5 16,0-2-5-16,0 2 0 0,0 0 0 15,0 0 1 1,0 0-1-16,0 0 0 0,0 0-5 16,0 0-24-16,6 0-57 15,12-4-139-15,1-13-342 16</inkml:trace>
  <inkml:trace contextRef="#ctx0" brushRef="#br0" timeOffset="803522.2204">1353 972 515 0,'0'0'96'16,"0"0"-93"-16,0 0 20 0,0 0 70 15,0 0-35-15,0 0-38 16,0 0 1-16,-3 0-12 15,3 0 31-15,0 0-15 16,0-3 10-16,2-2 14 16,-2-4-9-16,0-1-7 15,0 2 16-15,0-3-18 16,0 4-3-16,0-1-14 16,-6 3-3-16,1 2 18 15,2 3-29-15,3 0 2 16,0 0-2-16,0 0-7 15,0 0 4-15,-4 0-6 16,1 7 7-16,3 3 1 0,0-2-21 16,0 2-82-1,0-6-80-15,15-4-132 0</inkml:trace>
  <inkml:trace contextRef="#ctx0" brushRef="#br0" timeOffset="804085.8283">2039 970 488 0,'0'0'176'0,"0"0"-169"15,0 0-6-15,0 0 4 16,0 0 15-16,0 0-16 16,-13 19 6-16,13-16-5 0,0 0 10 15,2-2-14-15,6-1-1 16,1 0-79-16</inkml:trace>
  <inkml:trace contextRef="#ctx0" brushRef="#br0" timeOffset="809266.141">418 3313 707 0,'0'0'39'16,"0"0"-22"-16,0 0 89 16,0 0-47-16,0 0 25 15,0 0-56-15,0 0-12 16,-31-45 11-16,26 29 9 15,-1-4-8-15,0 1-1 16,3-2 6-16,-4 0-18 16,4-2-2-16,3-1-5 15,0 0-4-15,0 3-4 16,0 2-1-16,6 4 1 0,3 4 0 16,6 3-1-1,-5 3 1-15,2 4-6 0,0 1 4 16,3 0-1-16,0 0 2 15,-2 10-5-15,1 7 3 16,-1 3 1-16,-6 3 2 16,-3 3 0-16,3-1-5 15,-7-3 5-15,0-3-4 16,0-6 10-16,0-8-5 16,0-3-1-16,0-2 1 15,0 0 4-15,0 0 5 16,3-11 7-16,6-12-17 15,2-4-2-15,6-1-17 16,1 5-17-16,1 6-5 16,-3 6 15-16,-2 5 0 0,-7 3 16 15,0 3-2 1,-3 0 10-16,2 7-6 0,-3 7 4 16,6 5 4-16,-3-2-1 15,2 3 2-15,-1-2-1 16,2-4 0-16,0-3 0 15,3-1 0-15,-5-5 1 16,1-1-1-16,1-4 0 16,1 0-1-16,2-4-84 15,-3-8-235-15</inkml:trace>
  <inkml:trace contextRef="#ctx0" brushRef="#br0" timeOffset="809603.0588">916 2735 583 0,'0'0'246'0,"0"0"-170"15,0 0-46-15,0 0 103 16,0 0-16-16,0 0-71 15,0-14-30-15,0 14-15 16,0 0-2-16,0 0 0 0,0 3-3 16,3 11 4-16,0 0 13 15,-1 3 7-15,5-1-1 16,-2 1-15-16,-2 0 4 16,2 0 1-16,-2 0-8 15,0-1 1-15,1-2 8 16,1 1-10-16,0-4-25 15,-2 1-97-15,-3-5-225 16</inkml:trace>
  <inkml:trace contextRef="#ctx0" brushRef="#br0" timeOffset="810001.7812">1027 3334 384 0,'0'0'123'15,"0"0"-22"-15,0 0-5 16,0 0-8-16,0 0-6 16,0 0-27-16,10 21 32 0,-6-21-10 15,2-5-15 1,1-10-33-16,0 1-23 0,-3 3-6 16,1 2 12-16,-4 4-12 15,-1 3 10-15,0 2-10 16,0 0-5-16,0 0-5 15,0 2 0-15,-6 11-33 16,-5-1-34-16,3 0-107 16,0-4-247-16</inkml:trace>
  <inkml:trace contextRef="#ctx0" brushRef="#br0" timeOffset="810400.1208">357 3827 847 0,'0'0'63'0,"0"0"-62"16,0 0 0-16,0 0 60 15,0 0 6-15,0 0-32 16,94-20-24-16,-51 9-9 16,-1 0-2-16,1 2-3 15,-6 0-121-15,-7 2-250 16</inkml:trace>
  <inkml:trace contextRef="#ctx0" brushRef="#br0" timeOffset="822764.1659">485 4355 694 0,'0'0'12'0,"0"0"-12"16,0 0 0-16,0 0 44 15,-92 26 9-15,77-12 8 16,7 2-25-16,5 1-17 16,3 0-19-16,0-1 2 15,9-2 4-15,12-2-5 16,0-7 2-16,7-5 2 16,4 0 26-16,-4 0-1 15,-3-11 19-15,-7-3 0 16,-3 0-5-16,-10-2-25 15,-4 1-6-15,-1 0-12 16,0-3 7-16,-7 3-7 0,-7 2 0 16,-4 4-1-16,-1 3-2 15,2 5-1-15,1 1-9 16,-2 0 10-16,2 1-7 16,1 12 9-16,0 1-1 15,6 2 0-15,1 2 1 16,7 0-1-16,1 0 1 15,0 0-1-15,0-4-5 16,5 0 5-16,8-2 1 16,0-4-3-16,1-3 1 15,-5-5 2-15,4 0-6 16,-2 0 6-16,-1-2 6 16,0-7 0-16,-3-2 0 0,3-3-6 15,-1-1 6 1,-2-2-6-16,4 0 2 0,-1-1-3 15,-1-1 1-15,2 2 0 16,-1 2 3-16,0 2-1 16,1 4-3-16,1 3 1 15,-2 2-4-15,0 4 4 16,1 0-2-16,3 2-13 16,-4 10 8-16,3 7 5 15,-5 3 2-15,-3 0 0 16,-5 2-3-16,0-2 3 15,0-2 4-15,0-5-4 16,-2-4 0-16,-1-7 2 0,3-1-2 16,0-3 4-16,0 0 6 15,0-8-10-15,3-10-5 16,12-2-45-16,2-1 30 16,3 8 1-16,-2 3 10 15,-6 7-4-15,0 3 6 16,3 0 0-16,-5 0 5 15,4 0 2-15,1 0 0 16,-1 0-1-16,0 0 3 16,-2 0 1-16,6-3 36 15,-2-10-15-15,2-5-9 16,-2-2-4-16,-2-1 10 16,-1-2-14-16,-1 1-7 15,-4 1 5-15,-2 1-5 0,-2 3 11 16,-3 2-11-16,1 7-3 15,-2 5 3-15,0 1 3 16,0 2-3-16,0 0-10 16,0 0-11-16,0 11 18 15,-3 6 2-15,-4 5-3 16,1 0 4-16,3 0 0 16,1 1 0-16,2-3 0 15,0-5 0-15,0-4 3 16,0-2 0-16,6-7-6 0,6-2 3 15,0 0 0 1,7 0 0-16,-2-4 1 0,-4-4 1 16,1 1-1-16,-5 2-1 15,-2 0 5-15,-4 4-5 16,-3 1 0-16,0 0-1 16,0 0-3-16,0 0 1 15,0 0-2-15,0 1 5 16,-3 5-6-16,-3 1 5 15,5-2 0-15,1 0-2 16,0-3-10-16,0-2-62 16,13 0 51-16,4-2-17 15,-1-14-10-15,2-3 43 16,-2-3-3-16,-4 2 11 16,0-1 5-16,-3 8 7 0,-6 4 19 15,0 5 11 1,-3 2 28-16,0 2-52 0,0 0-18 15,0 8-14-15,0 14 10 16,0 7-3-16,0 6 7 16,-3-2 0-16,-3 0 1 15,0-4 0-15,-4-4-2 16,1-3 2-16,1-7 0 16,-2-4 1-16,1-2 1 15,3-3 5-15,0-2-4 16,3-1 3-16,1-3-5 15,2 0 4-15,0 0-3 0,0-7-3 16,0-11-61-16,15-7-6 16,3 0-46-16,4-3-257 15</inkml:trace>
  <inkml:trace contextRef="#ctx0" brushRef="#br0" timeOffset="823792.7975">1686 4270 809 0,'0'0'102'15,"0"0"-93"-15,0 0 27 16,0 0 83-16,0 0-64 16,0 0-47-16,-33 14-8 15,18 3 0-15,3 4 1 16,0 2 7-16,4-4-8 16,8 0 5-16,0-4-4 15,0-4-1-15,11-3 0 16,7-8 9-16,3 0-8 0,6-3 9 15,1-16-2 1,-2-5-8-16,-4-1 0 0,-7 0-3 16,-8 3-3-16,-7 0 5 15,0 2 1-15,-1 6-6 16,-11 3 6-16,-3 5-1 16,6 4 1-16,0 2-3 15,-1 0 3-15,2 0-7 16,-2 6 2-16,8 7 4 15,-4-1 0-15,5 1 0 16,-1 1-3-16,2-3 2 16,0-1 0-16,0 0 0 15,0-1-4-15,9-1-4 16,5-5-12-16,0-3-6 16,3 0-5-16,2 0 13 15,-1-11 11-15,2-3 9 0,3-3 0 16,-6 0 0-16,5 1 1 15,-6 4 3-15,-5 4 8 16,0 4-5-16,-3 4 3 16,-2 0-10-16,-1 1-5 15,-3 13 3-15,0 4 1 16,-2 1 2-16,0 1-1 16,0-1 2-16,-7-2-2 15,-4083-4 0-15,8167-5-16 16,-4080-3 2-16,3-5-46 15,0 0-25-15,0 0 10 0,0-7-61 16,16-5-33-16,-1-1 52 16,3 2-20-16,-3 2 132 15,1-1 10-15,-2 3 81 16,-1-1 4-16,-1 1 6 16,3 0 6-16,-2 0-67 15,2 0-3-15,-3-1 1 16,0 3-20-16,-3-1 3 15,-3 5 0-15,-3 0-13 16,-3 1 4-16,0 0-4 16,0 0-3-16,0 1-10 15,0 9 6-15,-5 1 4 16,2 0-2-16,3-1 2 0,0-2 0 16,0 1-2-1,0-3 0-15,0-1 0 0,6-5-10 16,2 0-7-16,2 0-14 15,1 0 17-15,-1-5-13 16,1-7 29-16,-1 1 1 16,2 0 1-16,0 1 1 15,0 1 21-15,-3 0-24 16,1 1-49-16,-5 3-492 16</inkml:trace>
  <inkml:trace contextRef="#ctx0" brushRef="#br0" timeOffset="824625.0398">2567 4405 376 0,'0'0'445'0,"0"0"-423"16,0 0-19-16,0 0 57 15,0 0 54-15,0 0-93 16,71-49-1-16,-52 34-3 15,-3-3-16-15,-2 0 3 16,-7 1 13-16,-4 0-14 16,-3 1 6-16,0 4 2 15,0 2-4-15,0 4-7 16,-6 5-1-16,0 1-7 0,-3 0 6 16,3 7-8-16,0 9-11 15,3 1 20-15,3-1-2 16,0-2-2-16,0-2 0 15,5-4 3-15,5-3 0 16,2-5-10-16,4 0 10 16,1 0-3-16,2-15 4 15,-1-2-4-15,-3-2-1 16,-3 2 6-16,-6 2 0 16,-2 6 21-16,-2 4 30 15,-2 2-7-15,0 3-25 16,0 0-19-16,0 0-14 0,1 13 6 15,1 3 3 1,1 0-104-16,1-5-98 0,0-8-474 16</inkml:trace>
  <inkml:trace contextRef="#ctx0" brushRef="#br0" timeOffset="824805.9442">2793 4157 1164 0,'0'0'74'0,"0"0"-57"16,0 0-4-16,0 0-13 16,0 0-120-16,0 0-370 15</inkml:trace>
  <inkml:trace contextRef="#ctx0" brushRef="#br0" timeOffset="826131.7685">3286 4268 314 0,'0'0'370'0,"0"0"-335"16,0 0 30-16,0 0 49 16,0 0 19-16,0 0-45 15,12-13-47-15,-12 13-21 16,0 0-11-16,0 0-6 16,-15 15-1-16,-7 4 7 15,-2 5 1-15,5 1-6 0,4-4 5 16,9-1-7-16,6-1 1 15,0-3-3-15,6 2 1 16,19-2 1-16,3-1-1 16,4 0 1-16,-3 2-1 15,-7-3 0-15,-6 2 0 16,-10 2-1-16,-6 2-2 16,0 3 0-16,-20 1 1 15,-7-2 1-15,-4 1 3 16,6-4 0-16,6-8 2 15,8-5-5-15,11-6 0 16,0 0-26-16,9-3-144 0,17-17-72 16,11-6-506-16</inkml:trace>
  <inkml:trace contextRef="#ctx0" brushRef="#br0" timeOffset="826993.9844">3432 4635 448 0,'0'0'224'15,"0"0"-154"-15,0 0 14 16,0 0-8-16,0 0-37 16,0 0-38-16,-61 61 0 15,64-54 4-15,16-2-3 0,4-5 5 16,11 0-1 0,-1-5-5-16,-3-10-1 0,-5 1-15 15,-8-3-21-15,-8 2 21 16,-9-3-6-16,0 4-5 15,-9 3 10-15,-5 4 8 16,-2 4 3-16,-2 3 9 16,7 0-8-16,3 10 4 15,3 4-9-15,5 0 13 16,0 1-4-16,0-5 1 16,0-2 0-16,6-5 0 15,9-3 7-15,4 0 65 16,4-15-28-16,2-6-14 15,2-5-11-15,0-1 11 0,-2-1-8 16,2-3 7 0,-4-1-5-16,-3 2-6 0,-6 1 8 15,-1 3 3-15,-7 5 4 16,-4 5-3-16,-2 7-16 16,0 6-3-16,0 3-4 15,0 0-8-15,0 7-14 16,-6 12 10-16,-5 6 4 15,1 0 0-15,2 1 0 16,5 1 1-16,1-4-2 16,2-1 2-16,0-6-2 15,0-2 1-15,14-8-2 16,1-3 1-16,9-3 1 16,2 0 0-16,2-5 2 15,3-7-1-15,-4-2-1 0,-5 3 4 16,-9 3-3-16,-5 5 0 15,-8 1 1-15,0 2-2 16,0 0-2-16,0 0-4 16,-8 7-2-16,1 5 3 15,1 1 4-15,5-2-2 16,1-4-9-16,0 1-11 16,0-3 7-16,7-2-4 15,5 0 16-15,2-3-2 16,3 0 1-16,0 0 4 0,1 0-21 15,0-9-22 1,-2-2-12-16,-5 1 9 0,-3 2 26 16,-3 1 15-16,-5 1 6 15,0 2 22-15,0 3 9 16,0-1 13-16,0 2-12 16,0 0-13-16,0 0-19 15,0 2-13-15,10 9 13 16,4 1 1-16,7 4 1 15,6-3 0-15,1-3-2 16,3-5-91-16,-4-5-277 16</inkml:trace>
  <inkml:trace contextRef="#ctx0" brushRef="#br0" timeOffset="828170.6925">428 3760 35 0,'0'0'509'0,"0"0"-429"16,0 0-56-16,0 0 54 15,0 0 32-15,0 0-33 16,0 0-3-16,0 0-8 15,0 0 4-15,0 0 4 0,3-4-37 16,5-2-26-16,4 1-10 16,7-1-1-16,9 1-1 15,8-2 1-15,5 4-1 16,7-4 1-16,2 0 0 16,0 1 3-16,3-5-2 15,-5 0-1-15,-2-1-3 16,-6-1 3-16,-11 2-2 15,-10 3 3-15,-13 5-1 16,-3 3 0-16,-3 0-7 16,0 0 5-16,0 0 0 15,0 7-50-15,0 8-25 16,0 4-21-16,0-4-81 16,0-2-160-16</inkml:trace>
  <inkml:trace contextRef="#ctx0" brushRef="#br0" timeOffset="833692.0786">3043 2000 593 0,'0'0'38'0,"0"0"-24"15,0 0-3 1,0 0-5-16,-43 72 47 0,37-49-6 15,4 5-12-15,2 4-12 16,0 0-3-16,0 3 2 16,0 2-12-16,0 2-8 15,0-1 4-15,0 1-5 16,0-3 10-16,0 1-10 16,2-1 6-16,6-2-1 15,6 2-1-15,1-6 6 16,3-2-2-16,6-6-2 15,4-8 2-15,3 1 2 16,4-7 20-16,-1-2 7 16,2-3-21-16,-3 1-7 15,-2-4-5-15,-7 0-4 0,-2 0 5 16,-6 0-6 0,-2 0-7-16,-6 0-47 0,-5-2-87 15,-3-12-261-15</inkml:trace>
  <inkml:trace contextRef="#ctx0" brushRef="#br0" timeOffset="834035.9625">3237 2439 223 0,'0'0'641'0,"0"0"-617"16,0 0-23-16,0 0-1 15,0 0 1-15,0 0 0 16,36 0 9-16,-6 3 9 16,3 3-17-16,2 1 0 15,-2 2 9-15,-7 5-10 16,-3 3-2-16,-3 3 1 16,-7 7 0-16,-1 2-8 15,-8 2 16-15,-4 2-10 16,0 3 4-16,-3-3 5 15,-16-4 7-15,-5 0-4 16,0-7 11-16,0-1-11 16,4-6-5-16,3-3-5 0,9-5 0 15,7-2-73 1,1-5-146-16,0 0-411 0</inkml:trace>
  <inkml:trace contextRef="#ctx0" brushRef="#br0" timeOffset="835784.0593">5057 2148 651 0,'0'0'74'0,"0"0"-8"16,0 0-19-16,0 0-22 16,0 0 22-16,0 0-9 15,-11-6-23-15,11 6-15 16,0 0 1-16,0 10-2 15,0 9 2-15,0 6 2 16,0 0-1-16,2-2-1 16,2 1 1-16,2-4-2 15,0-3 3-15,1-5 0 16,-2-2 1-16,1-5-2 16,-3-3 1-16,0-2-1 15,2 0 3-15,8 0 68 16,5-13 38-16,8-12-69 0,3-7-27 15,-1-2-13-15,-2-5-2 16,-1 3 0-16,-4 7-20 16,-3 5-2-16,-6 9-60 15,3 5-57-15,-6 3-37 16,4 0-380-16</inkml:trace>
  <inkml:trace contextRef="#ctx0" brushRef="#br0" timeOffset="857134.4695">3984 2694 128 0,'0'0'17'0,"0"0"60"16,0 0-17-16,0 91 9 16,0-63-14-16,0-2-6 0,0 5 30 15,5 1-36-15,2 5 3 16,4-1-20-16,2 2-9 15,1-1-8-15,3-6 6 16,7 1-5-16,3-6-9 16,4-3 0-16,3-5 9 15,4-3-5-15,4-8 1 16,1-4 11-16,2-3 19 16,-2 0-7-16,-1 0-14 15,-6-3 3-15,-6-7-4 16,-4 1 6-16,-3-1-12 15,-8 2-2-15,-4 2 1 16,-6 2 0-16,-5 1 5 16,0-3 55-16,0-1 1 0,0-4-61 15,0-1-1-15,0 2-6 16,0 0 2-16,-2 1 1 16,1 1-3-16,1-2-4 15,0 1 4-15,0 1 0 16,0-1-1-16,0 1-3 15,0-1-1-15,3 1 1 16,6-1-1-16,-1 0 2 16,3 1-1-16,0 1-6 15,2 0-5-15,4 2 13 16,0-1 0-16,3 3-1 16,4 1-5-16,4 2 8 15,2 0-2-15,0 0 2 0,1 0-3 16,-1 0 0-1,0 6 2-15,-3 7 1 0,-2 3-3 16,-2 5 0-16,-1 6 2 16,0 8 1-16,-4 9-2 15,-5 3 2-15,-5 4 1 16,-5 1-1-16,-3-2 0 16,0 3-8-16,-3-5 8 15,-10 0 3-15,-4-8-2 16,-4-3 4-16,-4-9 2 15,-2-2 32-15,-1-4-14 16,-5-5 1-16,3-3-17 16,-1-7-3-16,1-7-2 15,0 0 12-15,1-2-2 0,4-12-6 16,2-6-3-16,3-2-5 16,2 1 0-16,3 0-13 15,3 0 6-15,3 1-6 16,5 2-8-16,1-3 17 15,3-1-5-15,0-3 2 16,6-3 1-16,9 0 3 16,12 2-1-16,1 4-3 15,6 5 5-15,1 6 0 16,-1 5 2-16,0 6-1 16,0 0 1-16,-2 8-7 15,-4 12 7-15,-1 5-2 0,-9 4 2 16,-2 6-2-16,-7 0 2 15,-4 1 1-15,-5 0-1 16,0 3-7-16,0 1 6 16,-12 6 0-16,-9 2 2 15,-1 6 5-15,-10-2-4 16,-2 1-3-16,-8-5 1 16,-5-5 0-16,-6-5-2 15,1-6 2-15,1-6 5 16,6-9 4-16,7-11-7 15,12-6 28-15,2 0 4 16,5-20-25-16,3-11-9 16,1-8-3-16,6-5-9 0,6-2-5 15,3-4-4-15,0-4 2 16,15 0 11-16,12 4-1 16,1 5 4-16,9 5 1 15,2 8 2-15,0 6-1 16,0 4 0-16,-2 8 2 15,0 4-2-15,-1 7 2 16,-3 3-2-16,-3 0-2 16,-4 17 0-16,-4 6-2 15,-2 3 7-15,-6 7-1 16,-1 1-4-16,-7 7 5 16,-6 1 0-16,0 0 0 0,0 3 0 15,-6-5-3-15,-12-2 3 16,-4 2 2-16,-8-7-1 15,-3 0-2-15,-8-4 4 16,0-5-6-16,-3-4 5 16,-2-8-2-16,6-5 0 15,3-7 0-15,4 0 0 16,5-17 0-16,4-9-1 16,2-4-16-16,1-8-11 15,6-6 7-15,3-7-1 16,8-10-24-16,4-9-18 15,0-2 14-15,13 1 21 16,11 7 21-16,9 8 8 16,7 14-6-16,2 9 6 15,1 14 1-15,0 9-1 0,1 10 2 16,0 0 0-16,-5 11-2 16,-2 16-2-16,-4 8 1 15,-6 3 1-15,-2 3 3 16,-4 2-3-16,-3 0 7 15,0 4-6-15,-4 1-1 16,-4 5 3-16,-6 1 5 16,-4-1-2-16,0 3-5 15,-12 2-1-15,-10 0-2 16,-6-7 2-16,-10-4 2 16,-9-7-2-16,-8-4 0 15,-7-6 1-15,-2-6 2 16,3-9-3-16,4-8 23 0,6-7-11 15,5-3 10-15,6-20 20 16,10-14-21-16,5-12-11 16,11-7-10-16,6-6-12 15,8 1-3-15,0-2-16 16,11 1 6-16,9-3 9 16,7 1 8-16,-2 4 5 15,6 6-1-15,1 9 3 16,-1 8 1-16,3 3 2 15,2 5-2-15,1 8-1 16,1 8 0-16,-1 9 1 16,5 4 0-16,-2 0-3 15,0 14 3-15,-1 7-1 0,3 6 1 16,-8 7 1-16,-4 8-1 16,-3 8-3-16,-12 8-14 15,-5 1-3-15,-7 1-15 16,-3-2-20-16,-3-5 23 15,-16 0 1-15,-10-2-25 16,-5-2-14-16,-6-6 36 16,-5-5 34-16,-5-3 1 15,-6-6 11-15,-2-4 7 16,-3-7 4-16,-2-6-16 16,2-8 30-16,-4-4-18 0,5-6 14 15,6-20-7-15,6-9 5 16,11-14-23-1,10-10-8-15,8-9-18 0,8-7-26 16,7-7-10-16,2-13 0 16,2-5 10-16,11 10-51 15</inkml:trace>
  <inkml:trace contextRef="#ctx0" brushRef="#br0" timeOffset="857314.3997">4242 3413 138 0,'0'0'0'16,"0"0"-114"-16</inkml:trace>
  <inkml:trace contextRef="#ctx0" brushRef="#br0" timeOffset="863695.8105">4216 3682 684 0,'0'0'3'16,"0"0"-2"-16,0 0 11 16,0 0-11-16,0 0-1 15,0 0 7-15,0 0-6 0,-68-66-1 16,68 64 1-16,-2 0-2 16,2-4-20-16,-1 1-9 15,0 0-17-15,-1 1-10 16,-1-4 23-16,1-1-14 15,1 1 3-15,0 1 8 16,1 0 34-16,-2 0 1 16,2 4 0-16,0-1 2 15,0-1-37-15,0 1 4 16,0-1 25-16,0 0 8 16,0-2 1-16,0 1-1 15,-3-1 62-15,1 0 11 16,0 1-16-16,2-5 11 0,0 1 3 15,0-3-21 1,0-3-28-16,0-1 1 0,11-2 1 16,5 2 0-16,3-3-3 15,5 1-8-15,3 1-2 16,4 0-2-16,2 0-5 16,1 1 0-16,2-1-1 15,0 4-1-15,0 2-1 16,1 1-1-16,-1 4-1 15,-3 0 1-15,0 1 4 16,1 0-3-16,-3 1-1 16,2 2 0-16,-2 0-2 0,1 1 4 15,-4 1-4 1,2 1 3-16,-3 0-2 0,-2 0-1 16,0 0 2-16,1 0 0 15,-1 0 6-15,-1 0-12 16,1 0 12-16,-4 0-6 15,-1 0 0-15,-5-1 0 16,1-1-4-16,-3 1 2 16,-2 1 2-16,-5 0 0 15,1 0 3-15,-4 0-7 16,0 0 4-16,-3 0-9 16,0 0-51-16,0 5-32 15,0 0-89-15,0-2-144 16</inkml:trace>
  <inkml:trace contextRef="#ctx0" brushRef="#br0" timeOffset="864864.3024">4960 3182 415 0,'0'0'38'16,"0"0"7"-16,0 0 17 15,0 0 9-15,0 0 1 16,0 0-42-16,-2 0-22 16,2 0-1-16,0 0-6 15,9 0 10-15,6 3 5 16,3 3-8-16,6 1 17 16,6 0-1-16,4 1-7 15,8-2 5-15,1 4-21 16,9-2 14-16,1-1-11 15,3 0 4-15,7 0-8 0,1-2 0 16,0 1 1-16,0-1 7 16,-4-2 0-16,-7 0-1 15,0-1 26-15,-10 0-15 16,-1-2 15-16,-9 0-6 16,-1 0 0-16,-2 0 7 15,-1 0-11-15,-4 0 5 16,-4 0-19-16,0 0-1 15,-5 0 1-15,-2 0-2 16,-4 0 3-16,2 0-3 16,-3-2 5-16,4 0-12 15,-4-1 2-15,0 1 8 0,3-2-9 16,-3 1 2 0,3 1 1-16,1-1-4 0,-2-1-1 15,-5 3 1-15,3-1 0 16,-3 1 0-16,-3 0 0 15,1 1 0-15,1 0 1 16,-2 0-1-16,-2 0 0 16,1 0 0-16,-1 0-1 15,-1 0-1-15,2 0 2 16,-1 0 0-16,-1 0-7 16,2 0 7-16,-2 0 0 15,0 0 7-15,0 0-14 16,0 0-5-16,0 0-29 0,0 0-21 15,0-3-30 1,0-2-70-16,-6 0-383 0</inkml:trace>
  <inkml:trace contextRef="#ctx0" brushRef="#br0" timeOffset="865907.3374">6131 3269 434 0,'0'0'136'16,"0"0"-70"-16,0 0 7 15,0 0 40-15,0 0-34 16,0 0-35-16,-5 2-23 16,5-2-10-16,0 1-11 15,0 1 0-15,0-1-5 16,9 4 5-16,9-3 12 15,1 2 5-15,7-2-5 16,-1 1 2-16,5-2 0 16,4 1-10-16,0-2 5 15,0 0-6-15,-2 0 2 16,-5 0-3-16,-6 0 1 0,-5 0 0 16,-7 0-2-16,-4 0 2 15,1 0-3-15,-6 0 0 16,0 0 5-16,0 0-2 15,0 0 1-15,0 2-2 16,0-2 1-16,0 0-3 16,0 0-6-16,-6 0-48 15,3 0-44-15,-5-5-154 16,0-6-368-16</inkml:trace>
  <inkml:trace contextRef="#ctx0" brushRef="#br0" timeOffset="866618.5564">6181 3076 176 0,'0'0'244'0,"0"0"-140"15,0 0-24-15,0 0 10 16,0 0 42-16,0 0-77 15,-4 3-1-15,4-3-15 16,0 0 0-16,0 0-22 16,0 0-10-16,0 0-5 15,0 1-2-15,0 0 0 16,0 2 0-16,6 2 2 16,10-1 15-16,-1 1-2 15,3 1-2-15,3 0-4 16,3 1 2-16,3 1-1 0,1 1 2 15,0-1-3 1,-1 2-9-16,0 0 1 0,-3 1 1 16,-3 1-2-16,0 2 5 15,-6-1-5-15,1 2 2 16,-5 4 0-16,-3-2-1 16,-2 8-2-16,-3 0 2 15,-1 3 2-15,-2 1-1 16,0 0-1-16,0 2 3 15,-5-5 3-15,-9-1 0 16,-5-3 4-16,-1-3 13 16,-4-2 7-16,0-1-1 15,1-5-17-15,0-2 9 16,-3 1-11-16,3 0-9 0,-4-3 1 16,4 3-3-16,2-4-3 15,2 0 3-15,1-1 0 16,5 0-1-16,-1-4-19 15,1 2-29-15,2 0-85 16,2-3-77-16,5 0-213 16</inkml:trace>
  <inkml:trace contextRef="#ctx0" brushRef="#br0" timeOffset="868628.0686">6890 3263 972 0,'0'0'93'15,"0"0"-67"-15,0 0 6 0,0 0 19 16,0 0 7-16,0 0-40 16,0 0-13-16,-26 47 5 15,16-14 10-15,3 4-12 16,7-3-4-16,0-2 1 15,0-8-3-15,7-9-1 16,11-5 0-16,4-5 4 16,5-5 0-16,7 0 2 15,1-11 8-15,1-10-3 16,-2-2-8-16,-3-5 1 16,-5 2-4-16,-7 2 5 15,-9 2-2-15,-5 7-3 16,-4 2 1-16,-1 8 7 15,0 2-7-15,0 3-1 16,0 0-1-16,0 0-7 0,0 16 0 16,0 14 6-16,-7 6 1 15,-1 3 3-15,-1 1-2 16,1-5 1-16,-4-3-1 16,1-3-1-16,-1-7 2 15,-1-1-4-15,2-9 4 16,2-4 0-16,3-3-2 15,1-5-6-15,3 0 3 16,1-8-9-16,1-9-2 16,0-3-5-16,4 4 10 15,17-1 2-15,3 3 3 16,1 6 2-16,5 0 1 0,-3 5 0 16,-2 2 1-16,1-1 0 15,-3 2 0-15,3-3 0 16,-1-4 0-16,-1 0 0 15,-3-1 4-15,1-3-1 16,-1-2-2-16,-4-2 4 16,-1-2-5-16,-6 1 0 15,-2-1-1-15,-5 0 0 16,3 5-7-16,-5 5 2 16,-1 1 0-16,0 6 0 15,0 0 2-15,0 0-15 16,0 3 14-16,-7 11-3 15,-1 5 6-15,2 1 4 0,5 2-4 16,1-5-1-16,0-3 3 16,0-2 0-16,12-5 1 15,6-4-5-15,1-3 6 16,5 0-5-16,4-10-6 16,0-7-10-16,2-5-23 15,-3-4-4-15,-4-2 10 16,-4 0 18-16,-4 2-4 15,-4-3 8-15,-6 5-4 16,0 7 8-16,-5 5 8 16,0 8 0-16,0 4 3 15,0 0-4-15,0 0 3 0,-5 14-7 16,4 6 7-16,1 7 0 16,0 4 1-16,0 5 4 15,0 1-4-15,1 0 5 16,-1-2 4-16,0-2-1 15,-2 0 5-15,-12-3-11 16,-2-1 13-16,-2-5-10 16,-3-5-1-16,1-5-4 15,4-6 8-15,7-7-7 16,4-1 17-16,5-8 16 16,0-12-29-16,25-3-6 15,6-2 0-15,9 1 0 16,2 1 0-16,0 5-13 15,-2 1-21-15,-8 7-12 16,-3 4 5-16,-11 5-56 0,-5 1-153 16,-11 0-299-16</inkml:trace>
  <inkml:trace contextRef="#ctx0" brushRef="#br0" timeOffset="868989.0782">6669 4168 906 0,'0'0'21'0,"0"0"-16"0,0 0-2 16,0 0 5-16,0 0 55 15,90 14 40-15,-32-16-47 16,15-11-11-16,12-8 8 16,16-1-2-16,11-3-15 15,8 0-24-15,5-1-4 16,4 6-2-16,-8 2-3 16,-13 6-2-16,-14 5-1 15,-21 3 0-15,-21 1-27 16,-15 3-21-16,-16 0-23 15,-12 0-85-15,-9 8-10 16,-6 0 34-16,-28 1-166 16</inkml:trace>
  <inkml:trace contextRef="#ctx0" brushRef="#br0" timeOffset="879277.234">494 3784 231 0,'0'0'103'0,"0"0"-50"15,0 0-13-15,0 0 13 16,0 0 11-16,0 0-5 16,0 0-23-16,0-3-1 15,0 2-14-15,0 0 32 16,0 1-6-16,0 0-22 16,0 0-17-16,0 0-3 15,0 0-4-15,0 0-1 16,0 0 0-16,0 0 0 15,0 0 0-15,4 0-7 16,4 0 7-16,1 0 0 0,4-2 1 16,-1-1-2-16,3 0 2 15,2-4-2-15,2-1 2 16,9-3-1-16,-1-2 0 16,6-2 0-16,0-3 2 15,-2-2-2-15,5-2 1 16,0 0 1-16,-3 1-2 15,-5 2 0-15,-1 2 0 16,-8 3 1-16,-5 5-1 16,-3 0-1-16,-5 5 1 15,-1 1 9-15,-2 1 17 16,-3-1-4-16,0 0 12 16,0 2 3-16,3 1-6 15,-3 0-5-15,0-1-19 0,0 1-6 16,3 0 0-16,-3 0-1 15,0 0 0-15,3-2-8 16,4 2-25-16,-1 0-34 16,0 0 1-16,2 0-73 15,-4 0-75-15,-4 0-183 16</inkml:trace>
  <inkml:trace contextRef="#ctx0" brushRef="#br0" timeOffset="894480.1911">378 2196 123 0,'0'0'51'0,"0"0"49"16,0 0 11-16,0 0-67 16,0 0-25-16,0 0 14 0,0 0 11 15,-29-29 10 1,25 25-16-16,1 1-14 0,-2 0 8 16,1 1-4-16,-2-1 0 15,3 3-5-15,3 0-4 16,-3 0-4-16,0 0-7 15,0 0 7-15,0 0 4 16,3 0-12-16,-2 0-2 16,2 0-5-16,0 0 0 15,0 0-6-15,0 0 1 16,0 0 3-16,0 8-1 16,0 2 6-16,0 1-4 15,0 1 1-15,2 0-5 16,4 2 5-16,0 2 0 0,0-2 1 15,1 1-1 1,-2-1 0-16,2-1-4 0,-1-2 8 16,-1-2-1-16,2-1-3 15,-4-1-1-15,-1-5-1 16,4 1 0-16,-3-3 1 16,0 1 2-16,0-1 3 15,3 0 0-15,5 0-4 16,3-4 18-16,10-10 6 15,4-6-13-15,4-3-1 16,2-1-9-16,0 1-2 16,-4-2 3-16,1 3-2 15,-2 0 3-15,-4 2-3 16,0 0 0-16,-1 0-4 16,-3 3 11-16,-3 2-14 0,-6 3 5 15,1 4 2 1,-2 2-46-16,2 3-41 0,-1-5-80 15,-7-1-260-15</inkml:trace>
  <inkml:trace contextRef="#ctx0" brushRef="#br0" timeOffset="902924.5226">9460 4301 755 0,'0'0'104'16,"0"0"-30"-16,0 0 3 15,0 0 4-15,0 0-33 16,0 0 12-16,-15-75-42 16,15 54 4-16,1-2-8 15,7-2-9-15,2 0-3 16,2 2 1-16,-1 2-1 15,-1 7-2-15,1 2 0 16,-1 4 0-16,-1 4-1 16,0 2 2-16,0 2-2 15,-2 0 1-15,3 0-2 16,1 7-1-16,0 8 1 0,0 3 2 16,-3 3 0-16,-5 2-1 15,2 2-1-15,-5-2-1 16,0 2 2-16,0-6 1 15,0-2 1-15,0-8-1 16,0-4-4-16,0-3 3 16,0-2-2-16,0 0 3 15,0-2 1-15,7-15 8 16,5-5-9-16,1 1 0 16,-1 4-1-16,-3 5 1 15,-3 6 0-15,-1 4-2 16,2 2 0-16,3 0 0 15,4 9 2-15,2 4-8 16,2 2 8-16,0-1 0 0,3-2 1 16,-3-1 1-16,4-5-2 15,-4-1-4-15,-1-5 0 16,0 0-114-16,-6-5-115 16,1-16-353-16</inkml:trace>
  <inkml:trace contextRef="#ctx0" brushRef="#br0" timeOffset="903322.577">9968 3763 518 0,'0'0'67'0,"0"0"-43"16,0 0 49-16,0 0 5 15,0 0-27-15,0 0-31 16,35-18-15-16,-29 18-5 16,4 9 2-16,-4 1 8 15,-1 6-5-15,-5 0 8 16,0 1-2-16,0 1 4 15,0 0-5-15,0-1-2 0,-2-5-5 16,1-5 4-16,1-3-3 16,0-1-3-16,6 0 3 15,11-3-3-15,5 0 1 16,7 0 2-16,3-6-3 16,-1-3-1-16,-1-2-1 15,-6 1-83-15,-12 1-160 16</inkml:trace>
  <inkml:trace contextRef="#ctx0" brushRef="#br0" timeOffset="903621.9799">10368 3685 737 0,'0'0'48'16,"0"0"-41"-16,0 0-4 15,0 0 38-15,82 23-9 16,-49-1 18-16,1 4-1 16,-2 6-24-16,-6 5-16 15,-7 4-8-15,-6 7 5 16,-10 5-6-16,-3 3 0 0,0 2 0 15,-19-2-18 1,-1 0-42-16,-9-2-14 0,-3-5-154 16</inkml:trace>
  <inkml:trace contextRef="#ctx0" brushRef="#br0" timeOffset="904237.2387">9208 3822 407 0,'0'0'80'15,"0"0"25"-15,0 0-28 16,0 0-15-16,0 0-25 0,0 0-24 16,-24 19 11-16,13-5 23 15,3 3-26-15,2 0-12 16,3 0-9-16,3 2-2 15,0 1 1-15,0-3-82 16,9-3-168-16</inkml:trace>
  <inkml:trace contextRef="#ctx0" brushRef="#br0" timeOffset="905099.6873">10741 4604 833 0,'0'0'47'0,"0"0"32"0,0 0 28 16,0 0-19-16,0 0-2 16,0 0-69-16,-15-56 0 15,15 33-1-15,0-2-12 16,11-2-3-16,2-4-1 16,-3 0 0-16,1 1 0 15,-1 6 4-15,-4 6-4 16,-1 9 1-16,-2 2-1 15,-2 6-2-15,1 1 0 16,1 0 1-16,1 3-16 16,4 14 16-16,2 4-1 15,-1 4 1-15,1-5 0 16,-2 1 1-16,-2-4 0 0,2-4 0 16,-3-6 0-1,-1-3 0-15,3-4 1 0,2 0 3 16,4-6-4-16,1-10-23 15,3-7-3-15,-3-2-11 16,1 0 25-16,-6 6 10 16,-3 8-1-16,-3 7 3 15,-3 2 3-15,1 2 7 16,1 0-10-16,6 7-3 16,2 7 0-16,0 1 1 15,3 1 4-15,3 0 0 16,1-2-1-16,6-1-1 0,-4079-6-27 15,8161-7-287 1</inkml:trace>
  <inkml:trace contextRef="#ctx0" brushRef="#br0" timeOffset="906293.1126">11333 4443 607 0,'0'0'82'0,"0"0"-46"16,0 0 51 0,0 0-16-16,94-66-15 0,-73 48-24 15,-1-2 31-15,-1 0-30 16,-4-3-2-16,1 1-12 15,-4-2 2-15,0-2-9 16,-3 2 9-16,-3 4-8 16,-3 3-4-16,0 10-7 15,-3 4 3-15,0 3 1 16,0 0-4-16,0 0-2 16,0 13-11-16,0 9 9 15,-3 6 2-15,-2 2 0 16,4-2 1-16,1-3-2 15,0-3 1-15,1-5-1 16,13-5 0-16,2-2 1 0,5-4 3 16,3-6 1-16,3 0-1 15,3 0 0-15,-1-11-2 16,-3-2 1-16,-5 1-4 16,-8 3 1-16,-5 4 0 15,-7 2 1-15,-1 3-2 16,0 0-1-16,-9 3-28 15,-4 13 9-15,2 4 22 16,3-1 0-16,6 2-5 16,2-2 5-16,0-5-6 15,10-2 4-15,4-3 0 16,1-5 2-16,0-3 2 16,4-1 0-16,-2 0 0 0,-2 0-2 15,-4-5-2-15,-3-7 2 16,-2 0 0-16,-6-2-22 15,0-2-28-15,0 2-33 16,-6 2 23-16,-3-1 33 16,-2 5 7-16,1 2 12 15,6 3 8-15,1 2 5 16,3 1-4-16,0 0-1 16,0 0 0-16,0 0-1 15,0 0-4-15,3 0 5 16,8 0 4-16,6 0-3 15,2 0 11-15,5 0-1 16,2 0 4-16,0-5-14 0,6-6 4 16,1 1-4-16,-2 0 0 15,-5 2 19-15,-8 2-19 16,-10 3 1-16,-6 3 26 16,-2 0 48-16,0 0-46 15,-5 0-29-15,-10 9-2 16,-4 6 2-16,4 0-2 15,4-3 1-15,7 0-5 16,2-5 2-16,2-2 3 16,0-2-1-16,0-3-16 15,6 0 16-15,9 0 0 16,2-5-3-16,2-9-29 16,-1-2-8-16,-3 0-2 0,-3 6 18 15,-4 2 24-15,-4 5-2 16,-4 3 1-16,0 3-8 15,0 19 8-15,0 7-9 16,-2 7 9-16,-11 3 2 16,-2 2 1-16,0-3 0 15,0-6 7-15,2-5-8 16,4-8 0-16,1-3 0 16,5-7-6-16,1-5 6 15,2-4-2-15,0 0 2 16,4-7-1-16,11-9 1 15,7-7 5-15,0-1 23 0,2-2 16 16,2 2-10 0,-6 5-34-16,0 6 6 0,-8 7-6 15,1 2 0-15,-1-1 0 16,-3 1-94-16,0-3-378 16</inkml:trace>
  <inkml:trace contextRef="#ctx0" brushRef="#br0" timeOffset="907013.394">12495 4441 681 0,'0'0'100'0,"0"0"-62"15,0 0 63-15,0 0 27 16,0 0-33-16,0 0-3 15,-3 1-25-15,3-1-11 16,0 0-8-16,0 0-18 16,0-10-5-16,0-5-20 15,3-5-4-15,5-3-1 16,3 1 2-16,0 3 2 16,-2 5-4-16,0 8-2 0,-3 4 1 15,-3 2-2-15,0 0-3 16,1 2-2-16,3 15-1 15,-3 0 9-15,2 2 0 16,-5-1-2-16,2-2 1 16,0-4 2-16,0-2-2 15,2-3-2-15,-2-2-3 16,3-5 1-16,6 0 2 16,1 0-2-16,6 0 5 15,-1-5-1-15,-6 1 5 16,0 3-8-16,-3 1 4 15,0 0-5-15,3 0-17 0,1 5-25 16,2 0-42-16,5-3-77 16,0-2-54-16,3 0-370 15</inkml:trace>
  <inkml:trace contextRef="#ctx0" brushRef="#br0" timeOffset="907265.364">12928 4143 777 0,'0'0'78'0,"0"0"-71"15,0 0-7-15,0 0 62 16,0 0-39-16,0 0 7 0,58 35 0 16,-40-13 6-16,-3 2 30 15,-2 7-42-15,-4 0 4 16,-3 5-8-16,-6 5-13 15,0 5-1-15,-3 1-6 16,-13 0 0-16,-4-5-9 16,-3-5-86-16,-3-6-80 15,-4-2-193-15</inkml:trace>
  <inkml:trace contextRef="#ctx0" brushRef="#br0" timeOffset="908196.5367">10943 4008 609 0,'0'0'108'16,"0"0"-11"-16,0 0-1 16,0 0 10-16,0 0-19 15,0 0-18-15,-11-12-11 16,5 11-20-16,0-1-16 0,-1 2-18 16,-8 0 2-16,0 0-5 15,-4 0 9-15,-2 5-4 16,1 5-6-16,-1 2 0 15,2 3 2-15,-2 2 5 16,-3 2-6-16,2 2 1 16,1 1-1-16,-3 1-1 15,0 0 6-15,-2 0-3 16,3 3 5-16,-3-1-3 16,3 1-5-16,0 0 0 15,2 1 0-15,4 2 2 16,2 0 0-16,3 5-1 15,7 2-1-15,0 1 0 16,5-1 2-16,0 0 3 0,0-2-5 16,8-1 1-16,4 4-2 15,5 0-1-15,0 4 2 16,3 2 0-16,2-4-1 16,3 2-21-16,2-9-91 15,0-8-196-15,-4-12-564 16</inkml:trace>
  <inkml:trace contextRef="#ctx0" brushRef="#br0" timeOffset="926562.4442">10668 4778 23 0,'0'0'366'0,"0"0"-326"0,0 0-8 15,0 0 33-15,0 0 24 16,0 0-25-16,0 0-35 16,0 0 28-16,0 0-9 15,8 0 2-15,6-1-36 16,6-2-11-16,5-3 9 16,8 1-8-16,9 1 5 15,3-3-7-15,8 1 12 16,8-3-6-16,3-1 1 15,4-1-5-15,0-2 1 16,5-2-3-16,2 2-2 16,1-2 0-16,-4 1-11 15,-5 0-2-15,-4 3-13 16,-5 0-14-16,-5 1-47 16,-2 0-75-16,-12-3-287 0</inkml:trace>
  <inkml:trace contextRef="#ctx0" brushRef="#br0" timeOffset="932837.1749">358 2131 283 0,'0'0'32'15,"0"0"-24"-15,0 0 41 16,0 0-33-16,0 0 26 15,0 0-31-15,0 0 7 16,-4-44 15-16,4 38-22 0,0 2 8 16,0 0-16-16,0 1 30 15,0 1 15-15,0 1-8 16,0-1-4-16,0 2-9 16,0 0 5-16,0 0-16 15,0 0-10-15,0 0-1 16,0 0 2-16,0 0-7 15,0 0 2-15,0 0-4 16,0 0 2-16,0 0 0 16,0 0 0-16,0 0-2 15,0 0-2-15,0 8 0 16,0 3 3-16,0 1 1 16,0 3 3-16,0 0-3 0,3-3 0 15,3 5 2-15,3-2-2 16,1-1 2-16,-2 0-2 15,0-2 0-15,0 2 1 16,-2-3-1-16,-3-2-3 16,3 2 3-16,0-3 0 15,-3-3 2-15,-1-2-4 16,2 0 4-16,-3-3 0 16,2 2-2-16,-1-2 2 15,1 0-2-15,1 0 4 16,1 0-3-16,5 0 12 15,1-3-5-15,2-7 11 16,1-2-6-16,6-2-12 16,-2-2 3-16,3-1-4 0,1-3 2 15,4-1-2-15,-1-4 0 16,4 2 0-16,-4 0 0 16,0 1-1-16,-1 3 1 15,-6 2-30-15,0 2-47 16,-6 2-35-16,-3 0-140 15</inkml:trace>
  <inkml:trace contextRef="#ctx0" brushRef="#br0" timeOffset="959043.3066">16165 17006 632 0,'0'0'165'16,"0"0"-152"-16,0 0-13 16,0 0-9-16,0 0 4 15,0 0 5-15,0 0 9 16,-5 0-8-16,5 0 10 16,0 0 8-16,0 0-1 15,0 0-10-15,0 0 2 16,1 0 0-16,7 0 4 15,3 1-14-15,-1 1 4 16,0 0-5-16,0-2 3 0,1 0-2 16,1 0 0-16,1 1-23 15,1 2-42-15,-1-3-42 16,-2 0-96-16,-5 0-276 16</inkml:trace>
  <inkml:trace contextRef="#ctx0" brushRef="#br0" timeOffset="959485.3435">16050 17112 738 0,'0'0'16'16,"0"0"-16"-16,0 0-30 16,0 0 30-16,0 0 0 15,0 0-2-15,53 13 2 16,-24-10 1-16,4 1-1 15,-1-1-2-15,1-1-95 16,-4-2-133-16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00:17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20580 3425 91 0,'0'0'494'0,"0"0"-455"16,0 0-33-16,0 0 29 0,0 0 86 16,0 0-64-16,0 0-44 15,0 0 0-15,19-15 15 16,-17 14 15-16,-2 0-5 15,3-1 10-15,-3 1-3 16,0-1-2-16,0 0-17 16,0 0-9-16,0 1 0 15,0-1-3-15,1 0 6 16,1 0-1-16,-2 1-13 16,1-1-3-16,-1 2 3 15,0 0-2-15,0 0-4 16,0 0-1-16,0 0 1 15,0 0-9-15,0 5 0 16,2 9 7-16,2 1 2 16,2 4-1-16,1-2 2 0,1-3-2 15,-2 0 1-15,3-5 0 16,-2 0 1-16,1-4-1 16,-2-1 2-16,4-1-2 15,0-3 2-15,4 0 4 16,2 0 22-16,5-10-5 15,6-4-3-15,3-3-3 16,3-3-9-16,1 1-8 16,0 1 1-16,-4 0 10 15,-3 4-11-15,-3 2 0 16,-8 4-1-16,0 1 0 16,-5 2 1-16,-3 0 1 15,3 3 0-15,-2-1-2 16,-1-1-1-16,-2 4-8 0,3 0-45 15,-2 0-34-15,1 0-122 16,-4 0-10-16,-4 0-377 16</inkml:trace>
  <inkml:trace contextRef="#ctx0" brushRef="#br0" timeOffset="4693.6568">17592 216 223 0,'0'0'95'16,"0"0"-63"-16,0 0 37 15,0 0-25-15,0 0 38 16,0 0-38-16,0-4 2 16,0 1 9-16,0 1-18 15,0-3 5-15,1 5-28 16,-1 0 7-16,0 0 4 0,0 0-9 15,0 0-15 1,0 0 0-16,0 0 0 0,0 0-2 16,0 0-2-16,0 0-1 15,0 0-3-15,2 0 2 16,1 5 4-16,0 4 0 16,0 2 1-16,3 0 0 15,-3 0 2-15,3 3 1 16,-3-3 0-16,1 1-3 15,1 1 2-15,-4-1-2 16,4 0 0-16,1 0-2 16,-2-2 2-16,1 0 1 15,-1-1-1-15,1-1 0 16,-1-2 8-16,1 2-1 16,2 0 2-16,-3-1-9 15,3 0 1-15,-1-2 0 16,-1 0 1-16,0 4-1 0,-1-8 0 15,1 2 0-15,-2 0-1 16,-2-3 4-16,1 2 1 16,1-2 8-16,1 0 45 15,4 0 16-15,-2-5-32 16,7-6-20-16,2-1-12 16,0-4-5-16,2 2-1 15,0-2-3-15,1 2-1 16,-2 4 0-16,-2-4 2 15,-2 6-2-15,0 0 0 0,-5 2 0 16,-1 1-1-16,0 2 1 16,-4 0-1-16,5 0 0 15,-2 1-13-15,1 2-21 16,3-3-27-16,2 1-25 16,3-2 15-16,-1 1-82 15,-4 2-124-15</inkml:trace>
  <inkml:trace contextRef="#ctx0" brushRef="#br0" timeOffset="6604.3854">18100 744 66 0,'0'0'305'0,"0"0"-289"0,0 0-12 15,0 0 26-15,0 0 37 16,0 0 5-16,24 3-31 15,-18-1-28-15,3-2 16 16,-3 0-10-16,0 2-1 16,3-2 9-16,-3 1 4 15,2 0 15-15,1 1-26 16,3-1 5-16,0 1-1 16,2-2-13-16,1 0-6 15,3 1 4-15,-1 0-6 16,7 0-3-16,-1-1 0 15,3 2 1-15,0-2 18 0,0 1-11 16,0 1 2-16,0 1-8 16,3-1 3-16,-4-2 15 15,2 2-16-15,1-1-1 16,-2-1-2-16,2 2 1 16,-4 0 4-16,0 0-5 15,-1-1-1-15,-1 1 0 16,0-2 6-16,0 2 0 15,0-2 0-15,2 0 10 16,-1 0 6-16,2 0-21 16,0 0 14-16,-1 0-11 15,0 0 2-15,-1 3 3 16,-1-3-3-16,-1 0 0 0,-3 0 0 16,-2 0-6-1,1 0 0-15,-4 0 0 0,3 0 1 16,-2 0 0-16,4 0 3 15,-2 2 0-15,-1-1 3 16,1-1 0-16,0 0-2 16,0 2 3-16,3-2-2 15,-3 0-1-15,2 0 14 16,-1 0-15-16,-3 0 2 16,-3 0-6-16,-3 0 4 15,2 0-2-15,-3 1 5 16,-1-1-5-16,1 0 4 15,-2 0-3-15,-2 0-2 16,-3 0 1-16,2 0-1 0,-1 0-1 16,1 0 1-16,-1 0-1 15,-1 0-1-15,0 0 0 16,2 0-9-16,2 0-13 16,1 0 2-16,2 0-12 15,0 0-3-15,1 0 9 16,-2 0-51-16,-1 0-28 15,-2 0-56-15,-3 0-304 16</inkml:trace>
  <inkml:trace contextRef="#ctx0" brushRef="#br0" timeOffset="7039.9422">19142 691 498 0,'0'0'71'0,"0"0"-64"0,0 0-6 16,0 0 63-16,0 0-13 15,0 0-14-15,56 7 10 16,-36-3-27-16,-1 1 0 16,4 3 4-16,-3-2-22 15,3 3 6-15,-1 2-6 16,-1 1 14-16,0 1-16 15,-3 2 1-15,-3 1-1 16,-9 2 0-16,0 2-1 16,-6 5-1-16,-6 1 1 15,-18 2 1-15,-9 0-36 16,-3-1-135-16,3-8-227 16</inkml:trace>
  <inkml:trace contextRef="#ctx0" brushRef="#br0" timeOffset="7931.9174">18334 1010 97 0,'0'0'447'0,"0"0"-437"16,0 0-10-16,0 0 4 16,0 0 10-16,0 0-14 15,-2 5 13-15,12-3 57 16,7 1-9-16,5 2-36 16,3-3 10-16,7 2-1 15,4 0 2-15,5 1 6 0,7-1-28 16,2 0-5-1,3 0 6-15,4 0-8 0,1 1-7 16,3-2 7-16,-1-2 3 16,-2 0-9-16,-3 1-1 15,-3-2 3-15,-6 0 1 16,0 0-2-16,-2 0 7 16,-5 0 11-16,-1 1-20 15,-5-1 7-15,-3 2-5 16,-3-2 10-16,-3 2-2 15,-2-2-4-15,-3 3-1 16,-2-3-2-16,-2 2 4 16,-3 1 0-16,0-2-3 15,-3 1-1-15,-3-2-3 16,0 1 1-16,1-1-1 0,1 3 4 16,2-1 0-16,1-2 3 15,0 2 2-15,0 1-3 16,-5-3-2-16,3 1-3 15,-5 1-1-15,-2-2 2 16,-1 0-2-16,1 0 1 16,-2 0-1-16,0 0-4 15,0 0-14-15,0 1-24 16,0 1-46-16,0-1-29 16,0 2-39-16,-2-3-130 15</inkml:trace>
  <inkml:trace contextRef="#ctx0" brushRef="#br0" timeOffset="8283.9195">19449 1042 407 0,'0'0'142'0,"0"0"-142"15,0 0 0-15,0 0 88 16,0 0-15-16,0 0-15 16,48 0-23-16,-32 0 6 15,2 4-12-15,0 2-21 0,0 1 1 16,-2-1 4 0,-4 2-13-16,-1 1 12 0,-1 1-7 15,-3 1-1-15,-3 2 2 16,0 2-6-16,-4-3 5 15,0 0-2-15,0 1 6 16,-4-1-6-16,-9 2 5 16,-1-3-7-16,-1 0-1 15,-3 0-16-15,4 0-57 16,-3-5-176-16</inkml:trace>
  <inkml:trace contextRef="#ctx0" brushRef="#br0" timeOffset="9091.6229">18469 1434 97 0,'0'0'538'0,"0"0"-516"16,0 0-16-16,0 0-2 15,0 0-1-15,0 0 14 16,0 0 33-16,9 4-22 16,6 2 50-16,6 1-31 15,6 1-37-15,6-2 22 16,6 4 0-16,3-5-9 15,7 2-2-15,4-2-9 16,7 3-10-16,2-2 9 16,4-1-3-16,-2 1-8 15,-6-2-2-15,-4 1 2 16,-3-3 0-16,-4 1 0 16,-5-2 0-16,-3 2 8 0,-11-1-3 15,-5-1 9-15,-7-1 5 16,-1 0-10-16,-5 0 10 15,-1 0 7-15,-4 0-12 16,1 0-10-16,-2 0 4 16,1 0-6-16,0 0 3 15,1 0-3-15,0 0 0 16,-2 0-2-16,0 0 1 16,-1 0-1-16,-1 0-9 15,-1 0-27-15,-1 0-46 16,0 0-18-16,0 0-11 15,-10 0-358-15</inkml:trace>
  <inkml:trace contextRef="#ctx0" brushRef="#br0" timeOffset="9440.0702">19263 1476 378 0,'0'0'284'0,"0"0"-284"15,0 0 4-15,0 0 4 16,0 0 12-16,0 0 17 0,91 13 18 16,-72-7-23-16,0 1-12 15,1 3-3-15,-6 1-12 16,3 3-4-16,-5 1 0 15,0 2 3-15,-6 5-4 16,-3 0 6-16,-3 3-6 16,0-1 0-16,0-3 1 15,-11 1 1-15,-8-3 4 16,-3 1 2-16,-2-1-6 16,-3-2-2-16,-2-1-17 15,0-4-188-15</inkml:trace>
  <inkml:trace contextRef="#ctx0" brushRef="#br0" timeOffset="28108.6023">19228 899 368 0,'0'0'64'0,"0"0"-44"15,0 0 2-15,0 0-22 16,0 0 47-16,0 0-32 0,0 0-13 15,24-24 6 1,-15 21-7-16,-1 0 5 0,-2 1-4 16,-2 1-4-16,-3 1 2 15,2 0 0-15,-1 0 0 16,2 0-4-16,-1 0 4 16,-1 0-3-16,2 0 3 15,-1 0 2-15,1 0-2 16,0 0-2-16,-3 0 2 15,1 1-1-15,1-1 1 16,1 2-1-16,2-1 1 16,4 1 9-16,1 1-9 0,4-1-6 15,0 1 6-15,5 1 11 16,2-1-10-16,0 2 22 16,-1-3-5-16,-6 0-3 15,6-1-6-15,-3 1 4 16,1-2 0-16,-1 0 15 15,-3 0-24-15,3 0 2 16,-6 0-6-16,5 0 4 16,-4 0-4-16,3 0 2 15,-4 0-2-15,-2 0 0 16,1 0 0-16,-4 0-1 16,-3 0 1-16,0 0-1 15,-4 0 1-15,0 0 1 16,0 0-1-16,0-2-8 15,0-1-43-15,-2-2-146 0,-8-3-30 16</inkml:trace>
  <inkml:trace contextRef="#ctx0" brushRef="#br0" timeOffset="28363.9152">19600 830 325 0,'0'0'59'0,"0"0"-55"15,0 0 2-15,0 0 6 16,0 0-5-16,0 0-3 16,27-2 1-16,-14 2 6 15,2 0-10-15,-3 5-1 0,0-2 16 16,-4 5-16-16,-1-1 0 16,-4 2 6-16,1-2-3 15,-4 3-3-15,0 2-1 16,0 0 1-16,0 3 2 15,0 0 3-15,0-3-10 16,0-2-74-16</inkml:trace>
  <inkml:trace contextRef="#ctx0" brushRef="#br0" timeOffset="31455.8809">19222 2189 408 0,'0'0'37'0,"0"0"17"0,0 0-17 16,0 0-19-16,0 0 84 15,0 0-27-15,0 0-9 16,0-8-26-16,0 8-17 15,0 0-5-15,0 0-16 16,0 0 0-16,0 0-4 16,0 0 1-16,0 0-5 15,13 0 3-15,10 0 3 16,4 0 0-16,4 0 3 16,-1 0-3-16,4 0-3 15,-2 0 3-15,-6 0 3 16,-2 0-3-16,-6 0 0 15,-3 0-2-15,-4-2 5 0,-1-1-3 16,-1-1 0 0,-3 3 3-16,2-1-3 0,-2 0 0 15,4-1-4-15,0-1 4 16,1-1-2-16,4 1-10 16,-5-2-5-16,-1-1-29 15,-3 4 41-15,-5-3-10 16,1 3 15-16,-2-2-3 15,0 0 2-15,0 2 1 16,0 1-1-16,-2 0 1 16,-1-1 0-16,2 3 15 15,-2 0-13-15,3 0-4 0,0 0 0 16,0 0-32 0,0 0-21-16,12 0 53 0,6 3-4 15,4 3 6-15,3 0 1 16,-1 4 1-16,-5-1-4 15,-3 0 2-15,-3 2 0 16,-2 0 0-16,-4 0 1 16,-4 3 5-16,-3-2-5 15,0 2-1-15,0 1-1 16,-1-1 0-16,-13-1 2 16,-4 3-1-16,-2 2 4 15,1 1-4-15,5-2-22 16,6-2-179-16</inkml:trace>
  <inkml:trace contextRef="#ctx0" brushRef="#br0" timeOffset="32353.6479">19079 2873 332 0,'0'0'131'0,"0"0"-131"16,0 0-31-16,0 0 19 16,0 0 9-16,0 0 3 15,31 22 2-15,-4-19 9 16,8-3 48-16,2 0-14 16,4 0 0-16,1 0-18 15,1-1-10-15,-2-5-9 16,-4-1-4-16,-5 0 4 15,-4 1-2-15,-4-1 5 16,-3 2-4-16,-2-2 6 16,-1 1-6-16,-2-1-2 15,-1 1-5-15,-1 0 0 0,-4 1-3 16,2-2 6-16,-4 2-7 16,-4 3 4-16,-1-1-3 15,-3 0-2-15,0-1 2 16,0 2 0-16,0-3 2 15,0-1 1-15,-4 2-6 16,-6-1 16-16,0 0-10 16,1 3 7-16,2 0 2 15,2 2 2-15,4-1-8 16,1 1-3-16,0 0 4 16,0 0-8-16,0 0-2 15,1 0 1-15,13 0 4 16,3 6-2-16,3 2 3 15,1 1 1-15,0 2 0 16,-2 2 0-16,-2-1-1 0,-3 2 7 16,-5 3-7-16,-3-3-5 15,-3 1 5-15,-3 0 4 16,0 2-4-16,-4 0 0 16,-8-3 3-16,0 3-3 15,0-1 0-15,3 0-2 16,2 1 0-16,4 0-6 15,1-3-68-15,2-6-252 16</inkml:trace>
  <inkml:trace contextRef="#ctx0" brushRef="#br0" timeOffset="33208.4219">19029 3430 120 0,'0'0'17'16,"0"0"-12"0,0 0 3-16,0 0 28 0,0 0 0 15,0 0 79-15,98 23-64 16,-64-23-2-16,3 0 14 15,2 0-21-15,4 0-15 16,-1-4-2-16,-1-3-12 16,0 1-5-16,-3 0-3 15,-1-2-1-15,-1 2-3 16,-5 0 3-16,-1-1-3 16,-5 3-2-16,-6 0 2 15,-6 0-2-15,-9 2 2 16,-4 0 1-16,0-4-2 0,0 2-5 15,-10-2 2 1,-8 2-49-16,1 1 11 0,1-1 15 16,4 2 21-16,3-1 7 15,2 3-2-15,4 0 11 16,3 0-10-16,-2 0-1 16,2 0-1-16,0 0 0 15,0 0-16-15,6 5 17 16,9 2 1-16,4 1 8 15,2 1 6-15,2-1 1 16,5 1-4-16,-1 0-6 16,-4 1-2-16,-3 1 7 15,-4 0-10-15,-5 6-1 16,-7-3 0-16,-3 5-1 0,-1 6 2 16,-5 1 4-16,-17 6-5 15,-8 2-81-15,-3-1-74 16,-1-5-122-16</inkml:trace>
  <inkml:trace contextRef="#ctx0" brushRef="#br0" timeOffset="33689.935">18894 3914 162 0,'0'0'12'0,"0"0"33"15,0 0 63-15,81 3-38 0,-49-2-41 16,3-1 31-16,2 0-12 16,2 0-16-16,7 0-11 15,4 0 33-15,1 0-45 16,5 0 3-16,-3-1-11 15,-5-3 8-15,-3 0 1 16,-2 1-8-16,-7 2 6 16,-6-1-6-16,-6 1-1 15,-7 1-2-15,-7 0 3 16,-7 0-2-16,-2 0 0 16,-1-2-1-16,0-1-44 15,0-2-177-15</inkml:trace>
  <inkml:trace contextRef="#ctx0" brushRef="#br0" timeOffset="33974.4247">19519 3830 555 0,'0'0'22'16,"0"0"-16"-16,0 0-6 15,0 0-1-15,0 0 1 16,0 0 5-16,54-2 3 15,-30 2 5-15,4 7 2 16,-4 4-11-16,-6 1-4 16,1 0 0-16,-5 5 1 0,-4 2-1 15,-6 1 0-15,-4 2 2 16,0 1-2-16,0-1 7 16,0 1 4-16,-9 0-9 15,-4 0-2-15,1-1 0 16,-1-3-26-16,2-2-80 15,-2-3-207-15</inkml:trace>
  <inkml:trace contextRef="#ctx0" brushRef="#br0" timeOffset="34385.6324">19005 4342 172 0,'0'0'2'0,"0"0"30"16,0 0 71-16,0 0-16 15,0 0-46-15,95 17 51 16,-60-17-28-16,9 0-21 16,11 0 1-16,5 0-30 15,6-3-2-15,0-4-2 0,2-1-5 16,-5-3-5-16,-3 2 0 16,-7-3 1-16,-2 2-1 15,-7-3 5-15,-5 1-2 16,-2 0-3-16,-5-1 3 15,-4 2-7-15,-7 0 2 16,-8 5-21-16,-7 3-53 16,-6 2-98-16,0 1-186 15</inkml:trace>
  <inkml:trace contextRef="#ctx0" brushRef="#br0" timeOffset="34682.1609">19659 4257 282 0,'0'0'17'16,"0"0"31"-16,0 0 22 15,0 0-40-15,96 39-25 16,-80-17 15-16,-1 2 42 15,-3 1-42-15,-3 3 14 16,-3 4-14-16,-4 0 1 16,-2 1-11-16,0 4 6 0,-17 1-13 15,-10 5 1 1,-7 4-4-16,-8 1-58 0,2-7-130 16,2-7-200-16</inkml:trace>
  <inkml:trace contextRef="#ctx0" brushRef="#br0" timeOffset="38543.8666">23631 3110 414 0,'0'0'110'15,"0"0"-88"-15,0 0-3 16,0 0-16-16,0 0 88 15,0 0-13-15,0 0-5 16,5-6-31-16,-5 6 7 0,0-1-14 16,0 1-11-16,0 0-6 15,0 0-9-15,0 0-5 16,0 0-3-16,0 0 3 16,0 0-4-16,0 0-9 15,0 7-3-15,0 13 6 16,0 4 6-16,0 2 0 15,0 3 0-15,0-3-1 16,0-2 1-16,0-3 2 16,3-7-2-16,2-2 1 15,2-5-3-15,-3-3 4 16,1-2 0-16,2-2 2 16,4 0 1-16,8 0 3 15,5-6 24-15,6-8-6 16,4-3-16-16,0 1 5 15,0-4-14-15,1 1 0 16,-3 4 4-16,-1-1-5 0,-4 5-7 16,-5-1-5-16,0 4-10 15,-4 2-45-15,2 1-9 16,2-1-99-16,-4-3-189 16</inkml:trace>
  <inkml:trace contextRef="#ctx0" brushRef="#br0" timeOffset="40426.6915">21072 4006 502 0,'0'0'4'15,"0"0"-8"-15,-85 61 9 16,60-43-5-16,11-3 0 16,5-5 0-16,8-2-1 15,1-2 1-15,0-3 6 16,7-1-6-16,10-2 0 15,3 0 9-15,0 0-8 0,-4-9 3 16,-4 1 5-16,-7 2-5 16,-5 0 24-16,0 1 22 15,0 3 51-15,-15 2-96 16,-9 0-5-16,-4 7-17 16,-5 2-186-16</inkml:trace>
  <inkml:trace contextRef="#ctx0" brushRef="#br0" timeOffset="143816.976">12789 10139 440 0,'0'0'47'0,"0"0"-41"16,0 0 29-16,0 0 23 16,0 0 27-16,0 0-1 15,-41 0 8-15,41 0-47 16,0 0-13-16,0 0-10 15,0 0-12-15,0 0-4 16,0 0-5-16,0 0-1 16,0 0 0-16,1 0-5 15,15 4 5-15,9 2 2 16,11 1 4-16,6-1-6 16,10 0 4-16,11-1 13 15,5-2-3-15,9-1-5 16,-3-1-3-16,1 2 2 15,-2 0 1-15,-2 0-4 0,-2-1-3 16,-3 1 9-16,-4 0-4 16,0 2-4-16,-1-1 8 15,2-2-11-15,5 1 1 16,3-1 2-16,-2-2-1 16,-2 0-2-16,-1 0-3 15,1 0 3-15,-1 0 4 16,-1-2-3-16,3-2 2 15,-3 1 4-15,-1 3-3 16,0 0 0-16,-3 0 0 0,2 0 1 16,0 0 1-1,-2 0-6-15,-2 3 1 0,-1-2-1 16,-2 2 6-16,1-3-4 16,2 2 2-16,0-1-4 15,-6-1 0-15,2 2-3 16,-7-2 0-16,0 0 3 15,-2 0 6-15,0 0-5 16,2 0 0-16,1 0 2 16,-1-5-3-16,0 0 8 15,-2 1-7-15,-4-2 6 16,2 1 6-16,-3 0 2 16,-2 2 0-16,1-1 0 0,-3 2-9 15,0 0-6-15,1-1 1 16,0 1 0-16,0-1 13 15,-2 1-13-15,-2-2 3 16,-3 0 2-16,1-1-6 16,-1 1 0-16,-3 1 5 15,-1-1 5-15,-5 1-6 16,-1 1-1-16,0 2 0 16,-2-3 4-16,-2 3-7 15,-1 0 5-15,-4 0-5 16,2 0 0-16,-5 0-2 15,0 0 2-15,1 0 0 0,-3 0 0 16,-1 0 1 0,1 0-1-16,-1 3-6 0,-1 2 4 15,1 1 1-15,0-1 1 16,0 3-21-16,-1-1-35 16,0 5-20-16,-3-2-91 15,-2-5-153-15</inkml:trace>
  <inkml:trace contextRef="#ctx0" brushRef="#br0" timeOffset="150694.0413">18089 780 435 0,'0'0'164'0,"0"0"-138"0,0 0-21 16,0 0 65-1,0 0 22-15,0 0-36 0,0 0-16 16,0 0 2-16,0 0-27 15,1 0 18-15,-1 0-10 16,0 0-14-16,0 0-7 16,0 0 6-16,0 0 0 15,2 0-8-15,3 0-9 16,6 0 6-16,7 0 3 16,3 0 2-16,6 0-2 15,0 0 0-15,7 0 0 16,2 0 0-16,4 0 3 15,1 0-2-15,-1 0 4 16,3 0 0-16,-3 0-2 16,-3 0 8-16,0 0-3 15,-1 0-1-15,-3 0-7 0,-2 0 11 16,-4 0-5-16,0 0-6 16,-3 0 1-16,2 0 9 15,3 0-6-15,-2 0-3 16,1 0-1-16,-1 0-1 15,-1 0 1-15,-1 0 4 16,-1 0-4-16,0 1 2 16,0 1-1-16,-8-2-1 15,2 0 3-15,-2 0 1 16,-5 0 9-16,-1 0 6 16,0 0-9-16,0 0-4 0,-3 0 3 15,1 0-8-15,0 0 2 16,-2 0-3-16,2 0-3 15,5 0 3-15,-2 0 1 16,-1 0-1-16,0 0-4 16,0 0 4-16,-1 0-5 15,-3 0-4-15,-1 0-9 16,-2 0-16-16,-1 0-14 16,-2 0-17-16,0 0-28 15,0-2-109-15</inkml:trace>
  <inkml:trace contextRef="#ctx0" brushRef="#br0" timeOffset="151027.9396">19124 642 767 0,'0'0'16'16,"0"0"-16"-16,0 0-53 16,0 0 53-16,90 0 24 15,-61 0-5-15,3 0-14 16,3 7 15-16,-8 6-18 0,0-1 1 16,-6 3 4-1,-5 1-7-15,-5 1 4 0,-5 0 6 16,-3-1 8-16,-3 2-8 15,0-1 2-15,0 0-12 16,-12 0 0-16,-5 2 4 16,1 1-4-16,0-3-33 15,2-3-102-15,2-7-271 16</inkml:trace>
  <inkml:trace contextRef="#ctx0" brushRef="#br0" timeOffset="151951.471">17978 972 243 0,'0'0'100'0,"0"0"-87"0,0 0-12 15,0 0 57-15,0 0 15 16,0 0 27-16,0 9-33 15,0-5-11-15,8-1-11 16,4 1 27-16,6 0-46 16,1 1-1-16,0-1 4 15,5 0-12-15,3 2 11 16,3-1-8-16,4 0-6 16,5 1 16-16,7 0 18 15,1-1-38-15,8-2 8 0,-2 1-6 16,-1 1-12-1,-2 0 10-15,-3-2 7 0,-5 3-16 16,-2-1-1-16,-4089 1-5 16,8161 0 5-16,-4082 1 0 15,0-1 0-15,4-1 2 16,2-3 4-16,4 0-5 16,5-2-2-16,0 0 5 15,1 0-2-15,-4 0-2 16,-6 0 0-16,-5 0-7 15,-7 0 7-15,-7 0 2 16,-4 0-2-16,-6 0 0 16,-2 0-3-16,-1 0 2 0,-1 0 0 15,-2 0 0 1,-1 0 0-16,2 0-6 0,-1 0-37 16,1 0-51-16,-2 0-20 15,1 0-65-15,-1 0-152 16</inkml:trace>
  <inkml:trace contextRef="#ctx0" brushRef="#br0" timeOffset="152417.2175">19394 1052 334 0,'0'0'139'15,"0"0"-60"-15,0 0-20 16,0 0 23-16,0 0-19 16,0 0-35-16,0 0-25 15,18 9-3-15,-4-5 0 16,6-1-25-16,1-3-186 0</inkml:trace>
  <inkml:trace contextRef="#ctx0" brushRef="#br0" timeOffset="153381.7701">17929 1456 377 0,'0'0'53'16,"0"0"-40"-16,0 0 24 16,0 0 49-16,0 0-20 15,0 0-11-15,24 2 13 16,-9-2-26-16,4 1-22 15,3-1 8-15,5 0 5 16,3 0-2-16,3 0-14 16,4 3 9-16,4-1-15 15,3 1-3-15,4 3 7 16,4-2 6-16,2 1-16 16,3 2 16-16,-2-1-17 15,0 1 1-15,-1 2-1 0,-5-2-3 16,-7-2-1-1,-6-2 0-15,0-1 0 0,-5 0 1 16,0 0 2-16,-2 0 0 16,0-2 5-16,1 0 11 15,0 0-3-15,-3 0-13 16,-3 0-2-16,-2 0-2 16,-4 0 1-16,3 0-2 15,-2 1 0-15,-5 1 0 16,0 0-1-16,-5-1-17 15,-1-1-9-15,1 2-18 16,-2-2-19-16,-1 0-7 16,0 0-57-16,-4 0-148 0</inkml:trace>
  <inkml:trace contextRef="#ctx0" brushRef="#br0" timeOffset="154185.7113">19235 1438 250 0,'0'0'118'15,"0"0"-90"-15,0 0 26 0,0 0 31 16,0 0 14-16,0 0-67 16,-14-12-10-16,12 10-8 15,2-1 39-15,0 1-20 16,0 2-28-16,0 0 20 15,0 0 0-15,0 0-13 16,0 0-1-16,0 0-9 16,0 0 1-16,0 0-3 15,0 0-1-15,0 0 1 16,6 0 7-16,8 0-1 16,3 0 4-16,2 0-9 15,1 7 3-15,3-2 0 0,-1 3 5 16,-2 1-3-1,0 2-3-15,0 2 1 0,-4 0-1 16,-1 2 6-16,-1 0-3 16,-3 2-5-16,0 1-1 15,-2-1 7-15,-3 2-7 16,-2-4 2-16,1 2-2 16,-5-1 0-16,0-3 2 15,0 3 1-15,0-3 0 16,-6-1 3-16,-5 2-4 15,1-4 9-15,-3-1 0 16,0 1 0-16,0-2-8 16,4-1 2-16,-1-4-5 0,4 1 4 15,-2-2-4-15,2-1-26 16,3 1-11-16,0-2-39 16,-1 0-129-16,4 0-464 15</inkml:trace>
  <inkml:trace contextRef="#ctx0" brushRef="#br0" timeOffset="162768.3512">20747 1763 562 0,'0'0'97'0,"0"0"-84"15,0 0 39-15,0 0 72 16,0 0-47-16,0 0-13 16,0 0 1-16,0-3-25 15,0 1-25-15,0 2 21 16,0-2 7-16,0-1-12 16,0 1-11-16,-5-1-4 15,-2 1-15-15,-2-3 2 16,-2 0-1-16,1 3-2 0,-4-2 0 15,2 1 1-15,-1-2 1 16,4 2-1-16,-1 1-1 16,-2-1 0-16,1 2-1 15,-3 0 1-15,2-1 0 16,-1 2-1-16,2-1 3 16,-2-1-3-16,5 2 1 15,-6 0-1-15,2 0-1 16,1 0 2-16,-1 0 0 15,2 0 0-15,2 0 1 16,0 0-2-16,1 0 2 16,-1 0-1-16,-5 2 0 15,5 1-1-15,-5-1 0 0,4 3-1 16,-2 2 2 0,-3-2 6-16,-1 2-6 0,0 1-7 15,0-1 7-15,3 0 0 16,2-1 0-16,-3 0 0 15,2-1 0-15,2 3-1 16,-3-2 8-16,-2 2-7 16,1 1 0-16,-4-3-6 15,1 3 6-15,-2-1 2 16,3 1-2-16,0-1 0 16,3 1-5-16,1 1 5 15,2-2 0-15,0 1-1 16,0 2 0-16,3-3 1 15,1 2 0-15,0-3 3 0,0 1-6 16,0 3 5-16,-2-2-2 16,3 2 0-16,-3 0-2 15,1 0 1-15,0 1 2 16,-1 2-2-16,1 2 2 16,-1 3-2-16,2-4 1 15,0 4-1-15,-2-3 2 16,3 1-4-16,1 0 3 15,0 2 0-15,-2 0-1 16,1 1 2-16,-2 1 2 16,-3 1 0-16,4 0-3 15,-2 0 0-15,-1-2 0 16,3 2-3-16,-1-1 4 0,1 1-2 16,1 2 2-16,1 0 2 15,1 3-1-15,-2 3-2 16,2-2-5-16,-1 1 5 15,-1-2 4-15,1-1 0 16,0 0-8-16,1-4 3 16,2 0 1-16,-1 0 0 15,1-1 2-15,-3 0-2 16,3-2 4-16,-2 0-3 16,2-2-1-16,-1 2 1 15,1-2-2-15,0 0 1 16,0 0 0-16,0 3 0 0,0 0 0 15,1-1 0 1,4 0 0-16,-1-2 0 0,2 3 0 16,1-2 1-16,-2 2-1 15,0 0 0-15,1 0 0 16,-3-3 0-16,3 2-1 16,0-2 1-16,2 0 0 15,-2 0 2-15,4 1-4 16,0 0 1-16,0 2 0 15,1-1 1-15,2-2 2 16,1 0-2-16,0 1 0 16,2-1-1-16,0-2 1 15,0 1 0-15,4-2 1 16,-1-3-1-16,1 0 1 16,-1-1-2-16,0 0 2 15,2-1-1-15,1 3 0 0,1-3-3 16,-1 0 3-16,4-1 1 15,-1 0-1-15,2 2 0 16,0 0-1-16,-2-1-3 16,-3 2-9-16,2 0 3 15,0-2-2-15,3 3-2 16,1 0 10-16,2 0-4 16,-2-1-2-16,1 0 5 15,-1-2-4-15,0-1 4 16,2-2 3-16,0 0 1 15,1-1-6-15,2 2 7 0,1 0-1 16,2 1-1-16,0-1 0 16,0 0-11-16,-2 1-5 15,-1-2 5-15,-6-2 10 16,-1 0 3-16,0-1 0 16,-2-3-4-16,0 0 3 15,-3 0 1-15,0 0 0 16,1-3 3-16,-4-2-3 15,0-1 5-15,-1-2-3 16,0 2 10-16,1 0 0 16,0-2-6-16,3 0 2 15,1-1 5-15,3 1-11 16,1 0-2-16,2-1 1 0,-2-2 1 16,2 4 1-16,-1-2 2 15,-5 0 5-15,-1 1-10 16,0 0 13-16,-3-1-1 15,-4 1 4-15,3-2 3 16,0-3-7-16,2 0-4 16,3-1-5-16,-2-3-1 15,1 0 0-15,1 0 0 16,-1-3-2-16,0-1 1 16,2 1 0-16,-2-2-1 15,-1 2-4-15,-4 3 4 16,-2 1 1-16,-1-1-1 15,-3 3 0-15,3-3-2 16,-2 1 4-16,-1-1-1 0,0-1-1 16,3-2 0-16,-1-1 3 15,3-3-3-15,0-1 0 16,0 0-2-16,-2 1 4 16,-1 3 0-16,-1 3-2 15,-2 2 0-15,-4 2 2 16,3 2-2-16,-5 0-4 15,1 1 3-15,-1-2 2 16,2 1 2-16,0-5-2 16,2-2-1-16,-3-1 0 15,1-5 0-15,-2 1 0 0,0-2-1 16,-2-1 1 0,4 3 4-16,-2 0-4 0,0 1 0 15,1-1 0-15,-3-2 1 16,1 0 0-16,-2-3-1 15,2 3 2-15,1-2 0 16,0 6-2-16,-2 3 0 16,2 5 0-16,-3 5 0 15,0-2 0-15,0 2 0 16,0 1 0-16,0-1 0 16,0-2-1-16,0-2 1 15,0 1 0-15,0-5 3 0,0 0-3 16,0 0 0-1,0-2-1-15,0 1 1 0,-1-2 0 16,-2 0 1-16,1 2 0 16,1-1 1-16,-2 2-4 15,-1 3 2-15,3 2 0 16,-3 2 0-16,1-1 0 16,-2 0 1-16,-1-2-2 15,-1 2 2-15,-2-4-1 16,2 1 0-16,-4 2-3 15,-1-3 3-15,2 3 1 16,-2 0 0-16,0-1 2 16,1 2-3-16,1 2-1 15,-2 1 1-15,1-1-1 16,-3-1 1-16,0 0 0 0,-2 2 0 16,2-2-1-16,-5-1 2 15,2 2-1-15,0 1 0 16,-1-2 1-16,0 0-2 15,0 1 1-15,-1-1 0 16,2 1 1-16,1 0-1 16,-2 0 0-16,4-1 2 15,-2 1-2-15,1-1 0 16,-1 1 4-16,1-1-4 16,-3 1-5-16,-1-1 5 15,0 0 0-15,0-1 0 16,3 0 1-16,-2 1-2 0,0-2 3 15,0 0-2 1,-3-2 1-16,2-1-1 0,-2 2 1 16,-3-3-1-16,-1 0 6 15,-2-1-6-15,0 4 0 16,1-1-1-16,0 2-2 16,0 4 4-16,1-1-2 15,3 5 0-15,1-1-2 16,0 4 3-16,1-1 0 15,1 2 1-15,0 0-1 16,-3 0 0-16,5 0 1 16,-6-3 0-16,1 3 0 15,0 0-1-15,-2 0 0 16,3 0 0-16,-1 0-3 16,7 0 4-16,-1 0-2 0,-1 0 0 15,-2 0 0-15,-1 0 1 16,4 0 1-16,-2 3-1 15,-1 0 0-15,-1 2 4 16,-1 1-4-16,-1-1 0 16,-1 2-1-16,1 0 2 15,3-1-3-15,-4 1 3 16,6-2-2-16,0 2 1 16,0-1-1-16,7-2 1 15,-2 3-1-15,4-5 1 16,3 1-1-16,-1-1 0 15,1 0 1-15,0 3 1 0,-1-5-1 16,-2 5 1-16,-3-2-4 16,1 1 6-16,1-1-3 15,-1 2 0-15,-4 0-1 16,2-1-1-16,-5 1 2 16,1 1 3-16,-1-2-2 15,5-1-2-15,0-1 5 16,4 0-10-16,2-2 6 15,0 3-6-15,1-3-5 16,0 2-32-16,4-2-43 16,-1 2-28-16,-1 0-76 15,-1-1-119-15</inkml:trace>
  <inkml:trace contextRef="#ctx0" brushRef="#br0" timeOffset="175866.414">21090 3742 388 0,'0'0'35'0,"0"0"-34"16,0 0 15-16,0 0 32 15,0 0 32-15,0 0-21 16,0 0-20-16,0 0-5 16,-14 20-2-16,14-20-19 15,0 0-1-15,0 0-12 16,0-2 1-16,0-6-1 16,0-1 0-16,0-4-1 0,0 0 1 15,0-2 0-15,0-3 0 16,0 1 1-16,2 2-1 15,-1-2 3-15,1 7 28 16,0 3 27-16,0 4-22 16,-2 2 21-16,0-1-5 15,0 2-28-15,0-3 2 16,2 3-3-16,-2 0-13 16,0 0-8-16,0 0-2 15,0 15 1-15,0 3-1 16,0 4 1-16,0 5 10 15,0 2-10-15,0 3 2 16,0 1 2-16,0 3 4 0,0 1-4 16,-2 2 2-16,-2-1 4 15,-2 2-1-15,1-1 0 16,-3 2-2-16,1-1-5 16,0 2 1-16,-2-2 13 15,-1-2-9-15,1 0 1 16,-2 0 12-16,2-1-7 15,1-2 1-15,4-3-1 16,1 0 5-16,3-5-11 16,0-1-4-16,0 0 4 15,0-6 1-15,0 2-9 16,0-3 11-16,0-2-11 0,0-1 1 16,0 0 0-1,0-2-1-15,2-1 2 0,-1 1 0 16,1-3-1-1,-1 1 1-15,0-1 1 0,1 1 0 16,1 1 0-16,-3-2-3 16,2-1 0-16,-2-1 0 15,0-3 2-15,0 0-1 16,0-5 0-16,0-1 0 16,0 0 2-16,0 0-1 15,0 0-2-15,0 0-10 16,0 0-20-16,0 0-12 15,0-7-49-15,0-6-50 16,0 1-37-16,-5-2-89 0</inkml:trace>
  <inkml:trace contextRef="#ctx0" brushRef="#br0" timeOffset="176197.3344">20875 4556 727 0,'0'0'73'0,"0"0"-72"16,0 0 1-16,0 0 28 16,0 0 39-16,0 0-30 0,2 60 12 15,8-41 12-15,-1 3-29 16,3-3-21-16,0 0-8 15,0-1 1-15,0-2 6 16,1-6-4-16,-2 0 5 16,2-10 6-16,0 0-7 15,3 0 21-15,4-12 0 16,2-9-25-16,1 0-8 16,-1-3-25-16,2 1-80 15,-5 5-64-15,-3 1-127 16</inkml:trace>
  <inkml:trace contextRef="#ctx0" brushRef="#br0" timeOffset="191944.4848">16208 6813 559 0,'0'0'48'16,"0"0"24"-16,0 0-22 15,0 0 27-15,0 0-6 16,0 0-2-16,0 0-17 0,-14-8-4 15,14 8-13-15,0 0-18 16,0 0-15-16,0 0 3 16,0 0-5-16,0 0-16 15,3 9 15-15,14 5 1 16,8 2 0-16,12 1 2 16,8 0-2-16,12 0 4 15,7-1 5-15,2 0-9 16,-1-2 0-16,-3-2 0 15,-4 0 0-15,-3-2 1 16,-8-4-1-16,-8-3 2 16,-7-1-2-16,-12-2 5 15,-6 0-5-15,-6 0-2 16,-4 0-2-16,-3 0-1 0,1 0-13 16,-1-5-49-1,-1-6-42-15,0-6-137 0</inkml:trace>
  <inkml:trace contextRef="#ctx0" brushRef="#br0" timeOffset="192252.8915">16723 6750 771 0,'0'0'17'15,"0"0"4"-15,0 0-21 0,0 0 0 16,0 0 0-1,88-10 8-15,-50 24 11 0,2 3 7 16,-1 8-18-16,-4 3 5 16,-7 4 0-16,-7 4-8 15,-8-3-4-15,-6 1 7 16,-7-1 18-16,0-2-2 16,-15-1-14-16,-11-4 6 15,-7-2 0-15,-4-3 3 16,1-2-10-16,3-5-7 15,9-5-2-15,8-2 0 16,13-3-47-16,3-4-63 16,5 0-270-16</inkml:trace>
  <inkml:trace contextRef="#ctx0" brushRef="#br0" timeOffset="193172.9877">17601 6827 414 0,'0'0'27'0,"0"0"-21"0,-17 73 15 16,12-29 97-16,2 8-26 16,-2 5-14-16,1-1-13 15,1 3-12-15,-3 1-11 16,1-2-22-16,-4-2 0 15,2-1-13-15,-1-10-2 16,4-9 0-16,1-8-5 16,0-13 2-16,3-8-2 15,0-4 0-15,0-3-4 16,0-4-3-16,9-20-83 16,0-13-290-16</inkml:trace>
  <inkml:trace contextRef="#ctx0" brushRef="#br0" timeOffset="194179.7372">17508 6920 725 0,'0'0'36'15,"0"0"27"-15,0 0-63 16,0 0 50-16,17-78 17 15,-4 64-45-15,2 1-12 16,0 3-9-16,-2 5 7 16,-5 1 4-16,1 1-11 0,-6 1-2 15,-1 1 3-15,-2 1 9 16,0 0 2-16,0 0 8 16,0 0-19-16,0 0 19 15,0 0 5-15,0 0 7 16,0 0-8-16,0 0 0 15,1 0-1-15,6 0-24 16,8 0-3-16,12 0 3 16,12 0 2-16,9 0 5 15,8 0-7-15,5 0-5 16,4 0 3-16,5 0 2 16,3 0 0-16,-5 0-2 15,0 0 2-15,-9 0 0 0,-7 0 0 16,-7 0 0-16,-6 0 1 15,-9 0-1-15,-5 3 0 16,-7 0 0-16,-7 0 0 16,-4 1 1-16,-1 3-1 15,0 4-8-15,0 4 7 16,0 7 1-16,-2 8 0 16,4 6 1-16,1 7 1 15,1 5-1-15,3 4-1 16,0 1 0-16,1 2 0 15,-3-1 5-15,2 3-5 16,-4 2 0-16,-3-4 0 16,-1-1 0-16,-4-8-3 15,1-7 3-15,1-8 0 0,-2-5 3 16,1-6-3-16,1-7 0 16,-3-4 1-16,2-4-2 15,-2-5 2-15,0 0-1 16,0 0 7-16,0 0 16 15,0-7 0-15,0-4-21 16,-13 1-2-16,-3 1-1 16,-7 2-4-16,-8 1-4 15,-6 2 3-15,-9 2-4 16,-7 1 4-16,-6 1 5 16,1-1 1-16,-5-2 1 15,0 0 1-15,-2 0-2 16,-1-3-3-16,3-1 3 15,1 0 3-15,6-3 4 16,6 0-2-16,3-4 1 0,8 3-6 16,6 0 16-16,6 1-7 15,9 4-5-15,5 0 0 16,5 3 1-16,5 2 0 16,1 1-2-16,2 0-2 15,0 0-1-15,0 0-1 16,0 0 1-16,0 0-7 15,0 0 7-15,0 0 0 16,0 0-2-16,0 0-1 16,0 0 3-16,0 0 1 0,0 0-1 15,0 0-16 1,0 0-14-16,0 0-62 0,0 0-129 16,0 0-72-16</inkml:trace>
  <inkml:trace contextRef="#ctx0" brushRef="#br0" timeOffset="200591.4898">17734 7173 330 0,'0'0'106'0,"0"0"-41"16,0 0 33-16,0 0 4 0,0 0-9 16,0 0-33-16,0 0-12 15,0 1 0-15,0-1-3 16,0 0-42-16,0 0-3 16,0 0-11-16,0 0-31 15,0 0-26-15,0 0-71 16,0 1-114-16,-2-1-198 15</inkml:trace>
  <inkml:trace contextRef="#ctx0" brushRef="#br0" timeOffset="201453.7842">17935 7171 208 0,'0'0'138'15,"0"0"-80"-15,0 0 8 16,0 0 60-16,0 0-14 16,0 0-25-16,0 0-11 15,0 0-12-15,0 0-13 16,0 0-29-16,0 2-17 15,0-1-5-15,0 3-3 16,0 0 3-16,0 4 0 0,-1-2 0 16,-1 0 5-1,2-1-5-15,0 0-3 0,0-2 3 16,0-2 4-16,0-1-3 16,0 0-1-16,0 0 0 15,0 0 0-15,3 0 0 16,0 0 3-16,3-9-3 15,-5 2 4-15,-1 0-3 16,0 2-1-16,0 2 3 16,0 0-3-16,0 3 2 15,0 0-2-15,0 0-2 16,0 0 1-16,0 0-4 16,0 0-25-16,0 1-49 15,0 6 32-15,0-2-126 16,5-4-275-16</inkml:trace>
  <inkml:trace contextRef="#ctx0" brushRef="#br0" timeOffset="202849.9737">17760 7146 129 0,'0'0'46'0,"0"0"35"16,0 0-3-16,0 0 3 16,0 0-24-16,0 0 12 15,0-6-2-15,0 5 6 16,0 1-5-16,0-2-12 15,0 1-11-15,0-1-24 16,0 0 23-16,0-1 4 0,0 0 3 16,-2 1-13-1,0 1-4-15,2 0-8 0,-1 1-13 16,1-2 9-16,0 2-2 16,0 0-13-16,0 0-7 15,0 0 0-15,0 0-4 16,0 0-47-16,7 0-137 15,1-5-146-15</inkml:trace>
  <inkml:trace contextRef="#ctx0" brushRef="#br0" timeOffset="204108.6581">18074 7200 693 0,'0'0'87'16,"0"0"-10"-16,0 0 5 16,0 0 61-16,0 0-75 15,0 0-15-15,0 0-14 16,0-21-18-16,0 21-11 16,0-1-3-16,0 1-7 15,0 0-1-15,0 0-7 0,0 0-22 16,0 0-88-1,0 0-69-15,0 0 8 0,0-3-176 16</inkml:trace>
  <inkml:trace contextRef="#ctx0" brushRef="#br0" timeOffset="204339.9302">18192 7179 637 0,'0'0'90'0,"0"0"-76"16,0 0 7-16,0 0 3 15,0 0-24-15,0 0-49 16,18 2-71-16,-8-2-88 15</inkml:trace>
  <inkml:trace contextRef="#ctx0" brushRef="#br0" timeOffset="204505.4297">18192 7179 244 0,'106'45'106'0,"-106"-45"-106"0,3 0-184 16,5 0 122-16</inkml:trace>
  <inkml:trace contextRef="#ctx0" brushRef="#br0" timeOffset="204679.5343">18438 7254 586 0,'0'0'0'0,"0"0"-52"0,0 0-19 16,0 0-75-16</inkml:trace>
  <inkml:trace contextRef="#ctx0" brushRef="#br0" timeOffset="204859.4129">18566 7250 100 0,'0'0'521'0,"0"0"-482"16,0 0-39-1,0 0-47-15,0 0-25 0,0 0-202 16</inkml:trace>
  <inkml:trace contextRef="#ctx0" brushRef="#br0" timeOffset="206485.5428">18681 7308 414 0,'0'0'144'15,"0"0"-10"-15,0 0-35 16,0 0-11-16,0 0 7 16,0 0-19-16,-5 0-11 0,5 0-29 15,11 0-21-15,5 0-4 16,4 0 5-16,3-2-13 16,5 1 16-16,2 0 2 15,2-4-9-15,-2 2-8 16,-3-1-4-16,-5-2 0 15,-1 2 0-15,-6-1 3 16,-6-2-3-16,-5-5-8 16,-4 0-4-16,0-4-28 15,-3-1-25-15,-17 0-23 16,-9 2 13-16,2 0-2 16,2 5 50-16,9 0 8 15,8 5 15-15,8 0 1 16,0 1 1-16,6 1-23 15,13 3 25-15,3 0 7 0,3 0 1 16,-2 0 14-16,1 3-16 16,-2 8 5-16,-3 0-6 15,-3 3 19-15,-6 3-8 16,-3 1 1-16,-4 0 6 16,-3 1 7-16,0-2-5 15,-5 1-7-15,-9-1-7 16,-3-1-3-16,2-2-8 15,4-1-49-15,11-8-106 16,0-5-427-16</inkml:trace>
  <inkml:trace contextRef="#ctx0" brushRef="#br0" timeOffset="207558.1237">19371 7028 750 0,'0'0'69'0,"0"0"-41"16,0 0 18-16,0 0 48 15,0 0-76-15,0 0-18 16,-34 10 3-16,22 6 8 16,5 2 17-16,4-2-10 15,3-1-5-15,0-5 9 16,0-1-10-16,11-4 15 15,9-3-5-15,7-2 1 16,1 0-23-16,2 0 5 16,-6-9 0-16,-3-4-10 0,-3-2 5 15,-9 0 0-15,-2 0 3 16,-4 4 0-16,-1 2-6 16,-2 5 2-16,0 3 0 15,0 1 1-15,0 1-19 16,0 18 17-16,0 8 2 15,0 4-4-15,-5 0 4 16,-4 2 9-16,-1-2-9 16,-5-3 0-16,3-4 0 15,-3-7 2-15,3-2 2 16,1-7-4-16,7-4 4 16,3-2-2-16,1-2-2 15,0 0 0-15,3 0-5 0,16-13-43 16,3-3 17-1,4 2 5-15,-1 1 9 0,1 2 17 16,-4 5-3-16,-1 1 3 16,-5 3 1-16,-3 1 11 15,0 1 4-15,-3-3 10 16,5 3-7-16,-2-4 0 16,4 2-8-16,-2-3-5 15,-1-1-6-15,-1-3 0 16,-2-1-4-16,-3-1-3 15,-4-3-14-15,-1 4-8 16,-1-2-4-16,-2 3 11 16,0 4 15-16,0 5 7 15,0 0-9-15,-9 0 1 0,-3 9 2 16,2 8 5-16,0 3-2 16,6-3 3-16,1 3-2 15,3-6 2-15,0-3 4 16,0-3-4-16,7-3 1 15,7-5 2-15,5 0 6 16,4-2-9-16,-1-11-5 16,1-2-18-16,0-4-2 15,-2-2-14-15,-1 2 24 16,-4-1 4-16,-2 1 6 16,-3 5 5-16,-3 4 27 15,-5 6-4-15,0 2-9 16,-3 2 10-16,0 0-17 15,0 9 17-15,0 12 25 16,0 2-19-16,0 4-16 0,0-2-3 16,0-1-10-16,0-2 1 15,0-5-4-15,-3-1-2 16,3-4-29-16,0-3-96 16,0-2-46-16,9-7-235 15</inkml:trace>
  <inkml:trace contextRef="#ctx0" brushRef="#br0" timeOffset="207670.8024">20052 7253 653 0,'0'0'77'0,"0"0"-77"15,0 0-3-15,0 0 3 16,0 0-3-16,0 0-267 16</inkml:trace>
  <inkml:trace contextRef="#ctx0" brushRef="#br0" timeOffset="208683.7598">18047 7501 522 0,'0'0'147'0,"0"0"-141"16,0 0 0-16,0 0 55 15,0 0 17-15,28 76-38 16,-25-49 9-16,0 1-5 15,-1 4 15-15,-2-3-23 16,0-2-18-16,0-2-10 16,0-4 15-16,0-4 3 0,0-3-21 15,-2-4 10-15,1-6-6 16,-1-1 1-16,1-1-2 16,-1-2 10-16,-4 0 18 15,-4 0-9-15,-4 0-21 16,-5-3 1-16,-1 0-6 15,-3-4-1-15,-1 6-1 16,-3-2 1-16,-1 1-1 16,0 2 2-16,-5 0 0 15,-2 0 3-15,-4 0-2 16,-5 0 0-16,-4 0-4 16,-4 0-5-16,-5-1 7 15,1-3 1-15,-4 0 1 16,4-1-2-16,4 1 1 0,8 2 3 15,9-3 18-15,12 2-11 16,8 3-5-16,5-1-6 16,5 1 0-16,3 0-2 15,2 0-1-15,-1 0-12 16,1 0-41-16,-2 0-89 16,-2 0-103-16,-2 0-48 15</inkml:trace>
  <inkml:trace contextRef="#ctx0" brushRef="#br0" timeOffset="209027.8632">17183 7664 410 0,'0'0'355'15,"0"0"-300"-15,0 0-30 16,0 0 92-16,0 0-9 15,0 0-80-15,9-4-24 16,-9 4 1-16,-11 11 1 16,-12 7 4-16,-3 3 4 15,-5-2-13-15,0 4 10 16,6-6-10-16,4 0 9 16,10 0-10-16,8-3-2 15,3 2 2-15,0-2 2 16,7 0-2-16,13-1 4 0,5-2 2 15,5-2 10-15,3-1-7 16,3-2-8-16,1 0 11 16,4-3-12-16,2 0-5 15,-3 0-72-15,-4-3-197 16</inkml:trace>
  <inkml:trace contextRef="#ctx0" brushRef="#br0" timeOffset="210145.1143">20830 6849 809 0,'0'0'112'0,"0"0"-28"15,0 0-28-15,0 0-21 16,-89-24 2-16,59 24-6 16,0 3-4-16,5 14 8 0,2 8-25 15,5 4-2-15,4 1-5 16,9 0 6-16,5-3-8 16,0-2 1-16,9-5-2 15,12-6 2-15,4-5 0 16,5-2 3-16,3-7-1 15,1 0 3-15,1-4 0 16,-3-11-6-16,-3-3 3 16,-7-3-4-16,-5-4-3 15,-8-4 0-15,-9-3-3 16,0 0-4-16,-8 2 9 16,-14 7-7-16,-1 5 8 15,-4 9 0-15,2 7 0 16,4 2-1-16,0 0 0 15,3 7-1-15,6 8 2 0,5 5-4 16,5 3-12-16,2-2-74 16,6-1-63-16,18-5-29 15,6-3-190-15</inkml:trace>
  <inkml:trace contextRef="#ctx0" brushRef="#br0" timeOffset="210410.544">21188 6832 758 0,'0'0'114'0,"0"0"-41"16,0 0 85-16,0 0-47 16,0 0-80-16,0 0-31 15,-1 7 2-15,-11 20-2 16,-3 10 14-16,0-1-1 15,3 4-5-15,-1-6-5 16,6-7 0-16,5 0 0 16,2-8-3-16,0-2-12 15,20-7-57-15,6-8-175 16,5-2-261-16</inkml:trace>
  <inkml:trace contextRef="#ctx0" brushRef="#br0" timeOffset="210934.7572">21351 7129 762 0,'0'0'138'16,"0"0"-112"-16,0 0 78 16,0 0 44-16,0 0-70 15,0 0-46-15,-2-9-9 16,2-5-6-16,5-6-14 15,7-2-3-15,3-4 0 16,0-1 2-16,1 2 2 16,-2 1-2-16,-1 7 3 0,-4 8-8 15,0 1 3-15,-1 7-2 16,0 1 1-16,3 0-5 16,-1 0 6-16,2 11 1 15,-2 4 0-15,-1 2-1 16,-3-1 1-16,-4 1-9 15,-2-5 13-15,0 1-10 16,0-7 5-16,0-2 0 16,-3-2 3-16,3-2 0 15,0 0-3-15,0 0-24 16,6-2 7-16,4-11-18 16,3-1 19-16,0 2 2 15,-3 5 9-15,0 1 2 0,1 6-1 16,-2 0 4-16,3 0 4 15,1 9-1-15,2 7 18 16,2-2-4-16,-1 1-5 16,0-1-4-16,2-1-3 15,-2-6-2-15,6-4-5 16,0-3 2-16,-1 0-52 16,-2-12-210-16,-3-11-467 15</inkml:trace>
  <inkml:trace contextRef="#ctx0" brushRef="#br0" timeOffset="211232.7195">21964 6707 875 0,'0'0'150'15,"0"0"-109"-15,0 0-23 16,0 0 80-16,0 0-40 15,0 0-23-15,94 23-12 16,-76-4-3-16,-3 3-7 16,-1 4 8-16,-6 4-16 15,-5 4-5-15,-3 0 4 16,0 5-3-16,-15-3 2 16,-9-2-1-16,-3 0 0 0,-6-2 3 15,-4-4-5 1,-7-3-1-16,-1-2-33 15,-8-1-26-15,0-3-75 0,2-7-175 16</inkml:trace>
  <inkml:trace contextRef="#ctx0" brushRef="#br0" timeOffset="212147.3495">20753 7425 776 0,'0'0'80'0,"0"0"-40"16,0 0 25-16,0 0 27 16,0 0-52-16,0 0-3 0,58 0 0 15,-24 0-15-15,9 0-9 16,8 0 2-16,6 0-4 15,2 0-7-15,3 0-1 16,-6 3-2-16,-5 0 0 16,-9-1 5-16,-8 1-5 15,-6-3 3-15,-5 0 15 16,-8 0 4-16,-4 0 5 16,-1 0-13-16,-7 0-7 15,-2 0-3-15,-1 0-2 16,0 0-3-16,0 0-1 15,0 0-10-15,0 0-12 16,0 0-3-16,0 0-35 16,3 0-82-16,0 0-32 0,-1 0-22 15,-1 0-515 1</inkml:trace>
  <inkml:trace contextRef="#ctx0" brushRef="#br0" timeOffset="221411.7275">17926 7415 352 0,'0'0'87'0,"0"0"-21"16,0 0-17-16,0 0 13 0,0 0-33 15,0 0-15-15,0 0 5 16,0 0 7-16,0 0-13 16,0 0-13-16,0 0-1 15,0 0 1-15,0 0 2 16,0 0 5-16,0 0-5 15,0 0 8-15,0 0 18 16,0 0 17-16,0 0-8 16,0 0-12-16,0 0-8 15,0 0-1-15,0 0 4 16,0 0-12-16,0 0-2 16,0 0-6-16,0 0 6 0,0 0-4 15,0 0-2-15,0 0 0 16,0 0-1-16,0 0 2 15,0 0-2-15,0 0-4 16,0 0 4-16,0 0-2 16,0 0-14-16,0 0-20 15,0 0-51-15,0 0-100 16,0 0-222-16</inkml:trace>
  <inkml:trace contextRef="#ctx0" brushRef="#br0" timeOffset="222798.2378">17750 7374 143 0,'0'0'220'16,"0"0"-151"-16,0 0-35 15,0 0 34-15,0 0 2 16,0 0-17-16,-1 0-6 16,1 0 32-16,0 0-14 15,0 0-24-15,-2 0-17 16,2 0 12-16,-1 0-19 0,1 0-6 16,0 0-10-1,-2 0 1-15,2 0-2 0,0 0 0 16,-1 0-1-16,1 0 1 15,0 1-4-15,0-1 4 16,0 0 0-16,0 0 0 16,0 0 0-16,0 0 3 15,0 0-2-15,0 0-1 16,0 0 6-16,0 0-6 16,0 0-6-16,0 0 6 15,0 0 1-15,0 0-1 16,0 0-7-16,0 2 6 15,0-2 1-15,0 1-4 16,-3-1 4-16,3 0-4 16,0 0 3-16,0 0 1 0,0 0 1 15,0 0 2-15,0 0-3 16,0 0 1-16,0 0 1 16,0 0-1-16,0 0-1 15,0 0-1-15,0 0-1 16,0 0 2-16,0 2-1 15,0-1-34-15,0 1-4 16,0 1 27-16,0-3-7 16,0 3 8-16,0-2-20 15,0-1-6-15,0 1-37 0,0 1 2 16,0-1-105 0,0-1-89-16</inkml:trace>
  <inkml:trace contextRef="#ctx0" brushRef="#br0" timeOffset="227336.8278">19512 7553 132 0,'0'0'80'0,"0"0"14"15,0 0 28-15,0 0-19 0,0 0 10 16,0 0-68-16,0 0-11 15,-9-5 57-15,9 5-41 16,0 0-2-16,0 0 1 16,0 0-19-16,0 0-12 15,0 0-12-15,0 0-3 16,0 0-2-16,0 0 0 16,0-2 1-16,0 2-2 15,6-1-1-15,4-1-1 16,7 1 3-16,0-1-1 15,0 1 1-15,2 1 0 16,-4-3 1-16,1 3-2 16,-2-3-2-16,1 2 2 0,-5 1 0 15,1 0 0 1,-1 0 3-16,-3 0-4 0,-2 0 1 16,-2 0 0-16,-1 0-3 15,-2 0 3-15,0 0-1 16,0 0 1-16,0 0-11 15,0 0 4-15,0 0-4 16,0 0-9-16,0 0-1 16,0 0 17-16,0 0-4 15,0 0-4-15,0 0-14 16,0 0 6-16,0 0-7 16,0 0-1-16,0 1-18 0,0 5-12 15,0-3-18-15,0 1-58 16,-3 0-101-16</inkml:trace>
  <inkml:trace contextRef="#ctx0" brushRef="#br0" timeOffset="237243.0965">17483 7972 262 0,'0'0'18'0,"0"0"77"16,0 0 33-16,0 0-31 15,0 0 7-15,0 0-70 16,0 0 48-16,-1-27-29 0,1 27-11 16,0 0-16-16,0 0 45 15,0 0-41-15,0 0 7 16,0 0-28-16,0 0-6 16,0 0-3-16,0 0-8 15,0 11 6-15,0 2 2 16,0-3 0-16,0 0 2 15,0-4-5-15,0-2 4 16,0-3-1-16,0 2 4 16,0-3-2-16,0 0 16 15,0 0 24-15,0 0 20 16,5-9-8-16,3-7-54 16,1-2 9-16,-1 0-2 0,2-2 0 15,-3 1-7-15,2 1-3 16,-1 1 3-16,1 2 2 15,-2 3-1-15,-1 4-2 16,-1 4 2-16,-2 2 0 16,-1 2 1-16,-2 0-2 15,0 0 0-15,0 0-2 16,0 0-1-16,0 0-7 16,0 0 0-16,1 0-3 15,3 6 7-15,-1 8-26 16,0-1-14-16,1-3-36 15,2 1-8-15,-1-5 0 0,4 2-83 16,-3-6-112 0</inkml:trace>
  <inkml:trace contextRef="#ctx0" brushRef="#br0" timeOffset="237730.591">17793 7932 443 0,'0'0'46'16,"0"0"-46"-16,0 0 3 0,0 0 37 16,0 0-12-1,0 0 0-15,0 17 47 0,0-12-21 16,-1 2-10-16,-1-1-32 15,2 1-2-15,0 0-2 16,0 1-7-16,0-2 7 16,0-1-8-16,0 3 2 15,0-4 1-15,0-1 2 16,3-3 1-16,4 0 0 16,3 0-1-16,-1 0 7 15,2 0 2-15,-1-6-5 16,-1-4 11-16,-2-3 15 0,-3-1-12 15,-1 0-3 1,-1 1 22-16,-2 1-24 0,0 2-3 16,0 2-7-16,0 4-5 15,-2 0-3-15,-2 3-2 16,-2 1 1-16,-1 0-2 16,1 0-3-16,0 0-7 15,0 0-28-15,2 5-4 16,-1 0 11-16,5 1-14 15,0-3-97-15,-2 0-252 16</inkml:trace>
  <inkml:trace contextRef="#ctx0" brushRef="#br0" timeOffset="239091.4276">20987 7414 579 0,'0'0'79'15,"0"0"32"-15,0 0-49 16,0 0-20-16,0 0-29 0,0 0-13 16,0 0 4-1,18 0-3-15,3 0 0 0,7 3 6 16,5 4-7-16,4 0 0 15,5-1 7-15,-3 1-5 16,1-4 9-16,-1 0-8 16,-2-1 1-16,0-2-2 15,-2 0 0-15,-2 0-1 16,-5 0-1-16,0 0 6 16,-9 0-5-16,-4-2-2 15,-6 1-20-15,-4-1-79 16,-4 1-103-16,-1-3-406 15</inkml:trace>
  <inkml:trace contextRef="#ctx0" brushRef="#br0" timeOffset="239463.4315">21112 7512 593 0,'0'0'17'0,"0"0"-12"15,0 0 8-15,0 0 54 16,0 0-1-16,99 8-13 15,-65-7-16-15,5-1 3 16,5 0-10-16,5 1-20 16,-2 1-8-16,-1-1 2 15,-3-1-3-15,-5 0 0 16,-4 2-1-16,-7-1 0 16,-4 0 0-16,-5-1 0 15,-7 2-28-15,-5-2-73 16,-6 0-95-16,0 0-256 15</inkml:trace>
  <inkml:trace contextRef="#ctx0" brushRef="#br0" timeOffset="239726.2486">21309 7543 636 0,'0'0'1'0,"0"0"0"16,91 0 9-16,-58 0-10 15,-2 0 1-15,-4 0-2 0,-2 0 1 16,-4 0 0-16,-7 0-72 15,-10 0-287-15</inkml:trace>
  <inkml:trace contextRef="#ctx0" brushRef="#br0" timeOffset="243467.1331">21124 3650 294 0,'0'0'78'0,"0"0"20"15,0 0 32-15,0 0-27 16,0 0 38-16,0 0-113 15,0 0 2-15,0-29 20 16,0 29-33-16,0 0-14 16,0 0-3-16,0 0-3 15,-3 0-5-15,-3 0 7 16,-3 8-7-16,-5 6 6 16,3 0 1-16,-1 5-1 15,-2-2 1-15,4 6 1 16,-3-1 3-16,5 4-3 15,-1 1-2-15,-1 2 2 16,1-1 2-16,0-1-2 16,1 3 0-16,3-4 3 0,2 1-2 15,3-1-2-15,0-1-2 16,0 0 3-16,0 0 1 16,3 0-1-16,5 1-2 15,1 1 2-15,0-1 0 16,1-4-5-16,0 0 3 15,2-5 4-15,1-3-4 16,2-2-1-16,4 0 3 16,3-4 0-16,4-3-1 15,4 0 1-15,1-3 0 16,6-2 4-16,1 0-4 0,5 0 0 16,3 0 1-1,1 0 2-15,0 0 3 0,1 0-6 16,-5 2-5-1,-2 2 5-15,-7 1 1 0,-2 4 0 16,0 0-2-16,-2 1-1 16,-2-1 0-16,8 3 2 15,0 2 0-15,6 1 3 16,1 2-6-16,0 2 3 16,-3 1 0-16,2 1 0 15,-3 2-3-15,-2 3 4 16,-4 1-1-16,-2-1 7 15,-2 3-7-15,-4-1 0 16,0 3-10-16,1-1 10 0,-1 1 5 16,-2 0-3-16,-1 0-2 15,0 0-2-15,-1 1 2 16,-2-1 0-16,1 1 0 16,-5 4-2-16,3 2 2 15,-6 1 2-15,2 3-2 16,0-3 0-16,-1 1-1 15,-2-1 2-15,1-3-1 16,-1 1 5-16,0-3-5 16,1-1-1-16,-3 1 1 15,-2-2 5-15,-1-1-1 16,-1 1-4-16,-3 1 0 16,0 3 4-16,0-2 0 0,-2 1 1 15,0-2 0-15,0-1-2 16,0-1 0-16,0 5-1 15,0-2 6-15,-4 1 3 16,1-1-10-16,-2 0 10 16,0 1 5-16,-1-3-8 15,-3-1 0-15,-1 2-7 16,0 0 5-16,-5 1-6 16,3-1-2-16,0-1 2 15,-3 4 1-15,3 0-1 16,-3-3 3-16,2 1-2 15,-4 0 5-15,2-2 0 0,-3-3 12 16,3-1 3 0,-1-2-14-16,2-2-2 0,-2 1-3 15,2-2 1-15,0-3 7 16,0 1-3-16,1-1 1 16,0-1-4-16,-1 1 7 15,1-1-8-15,1-2 15 16,0-1-11-16,1-3-5 15,2 1 1-15,1-3-2 16,2-3-1-16,1 0 0 16,1-3 0-16,-1 1 0 15,2 0 2-15,0-4 1 16,0 1 0-16,3-2-2 0,-1-1-1 16,1 2-1-16,0-2-6 15,0 0-35-15,-3 0-48 16,-3 0-46-1,0-11-134-15</inkml:trace>
  <inkml:trace contextRef="#ctx0" brushRef="#br0" timeOffset="243836.5088">22096 6420 688 0,'0'0'115'0,"0"0"-72"0,0 0-15 16,0 0 49-16,0 0-65 15,0 0-12-15,0 3 0 16,-1 11 27-16,0 3 2 16,-1 1-7-16,-1 3-13 15,0-1 24-15,0 1-13 16,0-1 10-16,2-1-5 15,-1-2-16-15,2-3 11 16,0 0-18-16,0-6 13 16,0 0 6-16,14-4 7 15,6-4-7-15,9 0 14 16,1-3-16-16,-1-8-16 16,-2 2-1-16,-7 1-2 0,-4 5-17 15,-5 3-63-15,-7 0-98 16,-4 0-200-16</inkml:trace>
  <inkml:trace contextRef="#ctx0" brushRef="#br0" timeOffset="248734.4797">18733 746 349 0,'0'0'71'0,"0"0"-71"0,0 0-4 15,0 0 4-15,0 0 58 16,0 0 55-16,0 0-30 16,-3 0-30-16,3 1 15 15,4 3-12-15,15 0-10 16,7 0 2-16,9 3-14 15,5 0 13-15,9 0-19 16,8 1-2-16,5-2-19 16,6 2 4-16,3-3 4 0,3 1-15 15,0-4 20-15,-4 2-19 16,-9-4 17-16,-10 0-18 16,-17 0 3-16,-13 0-3 15,-10 0 0-15,-6 0 2 16,-5 0 1-16,0 0-3 15,0 0-1-15,-7 0-18 16,-16-6-67-16,-6-5-73 16,-3 3 49-16,1-1 3 15,4 1 12-15,2 0-25 16,4 2 27-16,6 2 82 16,4 3 11-16,4 1 41 15,4-2 17-15,3 2 24 0,0 0 27 16,0 0-24-16,0 0-36 15,12 0-35-15,12 0 13 16,13 0 21-16,4 3-15 16,0 7-16-16,0 4-6 15,-6 1-11-15,-5 4-1 16,-6 0 1-16,-9 1 8 16,-9 4-7-16,-6-1-1 15,0 5-7-15,-21 1 7 16,-16 4 0-16,-6 1-1 15,-7 1-34-15,9-1-87 16,6-6-148-16</inkml:trace>
  <inkml:trace contextRef="#ctx0" brushRef="#br0" timeOffset="249410.7162">18783 1260 643 0,'0'0'51'0,"0"0"-35"0,0 0 3 16,0 0 62-16,0 0-30 15,0 0-44-15,2 0 0 16,27 1 9-16,17 7 63 16,16 6-22-16,13-3-39 15,3 0-13-15,3 0 13 16,-3 0-17-16,-3-1-1 15,-5 2 4-15,-7-2-3 16,-14-2-1-16,-15-4-2 16,-14-1 2-16,-9-3 3 0,-10 0 0 15,-1 0 3 1,-1 0 0-16,-26-5-2 0,-11-8 0 16,-13 1-8-16,-3 0-1 15,8 2 3-15,6 1-2 16,10 2 8-16,12 3-7 15,6 0 7-15,7 2-6 16,4 2 2-16,1 0 0 16,0 0-7-16,0 0-7 15,11 0 5-15,11 9 6 16,8 3 3-16,4 1-3 16,1 4 3-16,-1 0 0 15,-8 4 5-15,-3 2-5 0,-5 0-1 16,-9 4 1-16,-6-1 0 15,-3 1-4-15,-9 2 1 16,-19 2 2-16,-10 1 2 16,-10 0-2-16,-3-4-14 15,-2 1-90-15,5-5-45 16,9-7-174-16</inkml:trace>
  <inkml:trace contextRef="#ctx0" brushRef="#br0" timeOffset="250011.2194">18652 1976 532 0,'0'0'21'0,"87"13"-19"15,-30-2 20-15,4-4 19 16,6 5-10-16,-1-2 20 16,1 0-2-16,-6-1-9 15,-4 0-4-15,-5-3-18 16,-9 3-9-16,-8-4-10 0,-10-1 3 15,-12-3-4-15,-12-1 2 16,-1 0 0-16,-4 0 1 16,-24 0-1-16,-11 0 0 15,-9 0-7-15,-7-2-5 16,0-1 10-16,0 0 2 16,4 2-2-16,12 1 2 15,14 0 0-15,13 0 0 16,12 0 0-16,0 0 0 15,21 0-1-15,18 0 1 16,16 0 0-16,7 0 1 16,3 4 1-16,-3-1 2 0,-7 2-3 15,-10 2 0-15,-6 0 0 16,-14 5 3-16,-8 0-1 16,-9 5 3-16,-6 5-6 15,-2 4 0-15,-10 3-1 16,-17 1 2-16,-9 1-1 15,-1-1 2-15,-2 0-2 16,2-1-14-16,6 0-38 16,-2-4-158-16,0-5-276 15</inkml:trace>
  <inkml:trace contextRef="#ctx0" brushRef="#br0" timeOffset="250564.0396">18432 2668 397 0,'0'0'11'0,"0"0"9"15,104 20 50-15,-52-11 29 16,8 3-37-16,4 0-24 0,6 0 43 16,2 2-20-1,1-1-38-15,-7-1-21 0,-7-2 7 16,-11-3-4-16,-14-2-2 16,-12-3-3-16,-11-2 2 15,-11 0 6-15,0 0-3 16,-13-5 36-16,-17-9-41 15,-7 0-10-15,-5 0 4 16,7 0 6-16,10 6 0 16,7 2 0-16,12 3 4 15,6-1-4-15,0 0-9 16,16 0-13-16,14 2 10 16,8-1 11-16,10 3 0 15,1 0 1-15,-2 0-1 16,-2 0 0-16,-7 3-6 0,-7 2 6 15,-10 2 1 1,-11 1 1-16,-7 6 5 0,-3 3-6 16,-6 7 3-16,-16 0 8 15,-14 5 7-15,-4 1-2 16,-4 0-11-16,0 3-4 16,2 4-1-16,-1-4-28 15,5-5-542-15</inkml:trace>
  <inkml:trace contextRef="#ctx0" brushRef="#br0" timeOffset="261452.1648">14773 1289 909 0,'0'0'65'15,"0"0"-65"-15,0 0-5 16,0 0-3-16,0 0 8 16,-3 100 0-16,1-61 17 0,1-4 10 15,-2-1-11-15,1-1 9 16,2-6-24-16,0-3 7 16,0-4-8-16,2-8-35 15,19-10-176-15,4-2-560 16</inkml:trace>
  <inkml:trace contextRef="#ctx0" brushRef="#br0" timeOffset="261790.1317">15053 1477 964 0,'0'0'55'15,"0"0"-48"-15,0 0-5 16,0 0 0-16,0 0-1 0,-85 79 5 15,85-64-5-15,0 0-1 16,1-5 0-16,16-3 3 16,2-6 0-16,7-1-2 15,-2 0 10-15,3-6 1 16,0-8-2-16,-4-3-4 16,-3 2-5-16,-8-2-1 15,-11 2 0-15,-1-3 1 16,-1 1 9-16,-19 4 1 15,-1 0-6-15,-7 5 19 16,2 5-13-16,6 3-9 0,5 0-4 16,9 5-2-1,6 9-14-15,0 1-75 0,13-2-47 16,15-6-143-16</inkml:trace>
  <inkml:trace contextRef="#ctx0" brushRef="#br0" timeOffset="262121.2484">15379 1487 927 0,'0'0'89'0,"0"0"-87"16,0 0-1-16,-81 51 40 16,67-33-3-16,8 0-34 15,6-1-2-15,0-4-2 16,8-4 0-16,13-2 3 0,6-7-1 15,2 0 4-15,1-5-6 16,-3-9-2-16,-3 0-5 16,-7 0-12-16,-7 3 18 15,-7 0 2-15,-3-1 15 16,0 1 53-16,-14-3-49 16,-8 2-15-16,-3 5 11 15,0 4-5-15,2 3 6 16,5 0-17-16,8 0 0 15,2 2-14-15,8 8-120 16,5-2-65-16,16-5-95 16</inkml:trace>
  <inkml:trace contextRef="#ctx0" brushRef="#br0" timeOffset="262418.3527">15675 1511 865 0,'0'0'26'0,"0"0"-24"16,0 0 46-16,0 0 14 16,-50 76-52-16,50-65-10 15,4-2 1-15,14-6 1 16,6-3 1-16,4 0 3 16,-1 0 0-16,-3-12 0 15,-3-2-8-15,-9 1 5 0,-5-1-3 16,-6 4 8-1,-1-2 5-15,-1 3 13 0,-20 0 16 16,-6 3-41-16,-3 1-2 16,1 5 1-16,-1 0-6 15,5 0 0-15,5 8-25 16,7 1-110-16,7 0-158 16</inkml:trace>
  <inkml:trace contextRef="#ctx0" brushRef="#br0" timeOffset="265461.3893">21254 1201 23 0,'0'0'369'15,"0"0"-248"-15,0 0-41 0,0 0-13 16,0 0 57 0,0 0-43-16,0 0-40 0,-7-14-39 15,7 11 69-15,0 1 2 16,0 0-50-16,0 2 7 16,-2 0 16-16,2 0-28 15,-2 0-18-15,2 0-2 16,-1 7-12-16,1 10 10 15,0 5 4-15,0 4-3 16,0 1 3-16,0-4-4 16,3-3 4-16,4-3 0 15,-1-3-2-15,-1-6 2 16,-1-2 7-16,-1-4-7 16,-3-2-1-16,0 0 1 15,2 0 19-15,2 0-3 0,3-6 25 16,6-10-29-1,3-4-9-15,0-2 0 0,4 0 1 16,-2 2-4-16,-3 3 0 16,-3 4 3-16,-5 4-3 15,0 4 0-15,-5 2 4 16,1 3-4-16,-3 0-4 16,0 0 4-16,0 0 0 15,0 0-48-15,0 0-111 16,0 0-118-16,0 5-112 15</inkml:trace>
  <inkml:trace contextRef="#ctx0" brushRef="#br0" timeOffset="266712.6268">21302 1184 465 0,'0'0'89'16,"0"0"-41"-16,0 0 13 15,0 0 22-15,0 0-56 16,0 0-27-16,-2 12-15 15,-4 10 15-15,3 0 31 16,2 2-26-16,1 0 6 16,0-2 0-16,0-5-6 15,7-2 4-15,2-7-4 16,4-2-4-16,3-3 7 16,3-3 3-16,1 0 6 15,2-12-5-15,-5-3 1 0,-1-2-4 16,-6 0 2-1,-5 3 11-15,-1-1-16 0,-4 3 21 16,0 4 23-16,0 3-43 16,0 2 23-16,0 3-11 15,0 0-19-15,0 0-8 16,0 16-14-16,0 10 19 16,0 7 2-16,0 4 0 15,0 1 1-15,0-3 0 16,0-3 1-16,-6-8-1 15,-3-4 0-15,0-4 0 16,-1-6 0-16,8-3 2 0,0-5-1 16,2-2-1-16,0 0 7 15,0 0-2-15,0-2-5 16,14-12-2-16,8-3-20 16,2 0 13-16,1 3 7 15,1 4 2-15,-4 2 0 16,0 4-8-16,-5 1 7 15,-2 1 0-15,-3 2 1 16,0 0 0-16,1 0 1 16,5-1-1-16,-3 0 0 15,1-4 2-15,-4 0 0 16,-4-1-1-16,2-1 1 16,-5-3 2-16,1-1-4 15,-3-2 5-15,-2 2-4 16,1 5 1-16,-2 2-2 15,0 4 0-15,0 0-5 16,0 0-16-16,0 10-7 0,0 11 20 16,0 3 8-16,-2 0 3 15,2-2-1-15,0-4-4 16,3-5 1-16,9-2-2 16,-1-8 1-16,-1-3 0 15,5 0 2-15,-2 0-3 16,4-14 2-16,-1-2 1 15,2-3 0-15,-2 2-1 16,-2-1 1-16,-5 9-4 16,-2 1 8-16,-4 5-3 0,-1 3-1 15,-2 0-7-15,1 1-13 16,0 16 11-16,3 5-6 16,-3 5 15-16,4 0 0 15,1 1 0-15,5-1-1 16,5-7-106-16,0-4-281 15</inkml:trace>
  <inkml:trace contextRef="#ctx0" brushRef="#br0" timeOffset="267091.3782">21721 1878 419 0,'0'0'107'0,"0"0"-84"16,0 0 13-16,0 0 102 15,0 0-2-15,0 0-45 16,88 44-29-16,-31-39 16 15,16-5-34-15,8 0-13 16,4 0-24-16,-3 0 5 16,-4 0-8-16,-8-2-3 15,-12-5-2-15,-13 2-2 0,-12-2 3 16,-13-1 3-16,-7 1-3 16,-7-3-6-16,-6 0-23 15,0-3-36-15,-3-3 4 16,-18-2-214-16,-7-1-159 15</inkml:trace>
  <inkml:trace contextRef="#ctx0" brushRef="#br0" timeOffset="267339.1664">22189 1719 567 0,'0'0'53'0,"0"0"-44"16,98 0 35-16,-50 3 35 0,3 6-55 15,-5 3-6-15,-6 5-11 16,-8 0-2-16,-10 5 0 16,-10 2-5-16,-9 0-2 15,-3 4 2-15,-8 2 13 16,-20 1 35-16,-12 0-32 16,-11 0-2-16,-5-2-13 15,-3 0 3-15,7-4-8 16,10-5-72-16,11-9-510 15</inkml:trace>
  <inkml:trace contextRef="#ctx0" brushRef="#br0" timeOffset="275732.0131">18370 783 339 0,'0'0'117'0,"0"0"-98"16,0 0-19-16,0 0 0 0,0 0 7 15,0 0 22-15,0 0-8 16,99 0 6-16,-71 0 6 16,5 2-19-16,3 3-13 15,6 0 6-15,3 2-3 16,5 2-2-16,4-1 14 16,4 0-10-16,10-1-2 15,1-2-2-15,0 0 3 16,-2-4-5-16,-6-1-2 15,-5 0 2-15,-1 0 0 16,-12 0 0-16,-5 0 8 16,-12 0 21-16,-8-1 14 0,-7 0-10 15,-6 1 8 1,-3 0-10-16,-2 0-3 0,0 0-19 16,0 0-5-16,0 0 0 15,0 0-7-15,0 0 3 16,0 0-13-16,0 0-80 15,0 0-51-15,1 3-34 16</inkml:trace>
  <inkml:trace contextRef="#ctx0" brushRef="#br0" timeOffset="276353.2723">18676 1131 176 0,'0'0'0'0,"0"0"2"15,0 0 12-15,0 0 92 16,0 0-35-16,0 0-12 16,23-60-19-16,-18 57 12 15,3 3-25-15,0 0-5 16,5 0-9-16,5 0 4 0,5 5 8 16,9 6-14-1,6 0 5-15,11-1-8 0,9 0-5 16,6-2 5-1,3-2 4-15,0-1-6 0,2-5 1 16,-7 0-5-16,-8 0 2 16,-9 0-1-16,-14 0-4 15,-15 0 5-15,-7 0 1 16,-7 0 15-16,-2 0 13 16,0 0-2-16,0 0 12 15,0 0-42-15,0 0 9 16,0 0-10-16,-6 0-38 15,-3 0-165-15,0 0 2 16</inkml:trace>
  <inkml:trace contextRef="#ctx0" brushRef="#br0" timeOffset="276930.5734">18578 1434 532 0,'0'0'30'0,"0"0"-11"16,0 0-10-16,0 0 28 16,0 0-27-16,0 0 2 15,45-3-12-15,-19 3 11 16,7 0 4-16,3 0-15 15,3 5-1-15,6 3 1 16,4-1 14-16,6 0-10 0,3-1 1 16,0 0-5-1,-5 1 0-15,-4-3 5 0,-6 0-4 16,-7 0 0-16,-5-1 2 16,-2-3 11-16,-7 0 7 15,-6 0 12-15,-2 0 18 16,-7 0-9-16,-1 0-27 15,-3 0-1-15,-1 0-2 16,-2 0 11-16,0 0-15 16,0 0-5-16,0 0 0 15,0 0-3-15,0 0-11 16,0 0-26-16,0 0-48 16,-12 2-99-16,-8 2-126 15</inkml:trace>
  <inkml:trace contextRef="#ctx0" brushRef="#br0" timeOffset="277453.8959">18523 1763 449 0,'0'0'175'0,"0"0"-174"15,0 0 8-15,0 0 21 16,0 0-1-16,0 0-28 15,6 2 0-15,16 1 25 16,9 0 54-16,10-1-48 16,4 2-31-16,5-4 9 15,4 3-9-15,2-3-1 16,9 3 1-16,3 2 3 16,3-1-4-16,0 0 2 0,-2-1 1 15,-4 0 1-15,-4 0-4 16,-5-2 0-16,-7 1 6 15,-14-1-6-15,-9 0-1 16,-14-1 1-16,-5 1 8 16,-5-1-8-16,-2 2 5 15,0-2-5-15,0 0 2 16,0 0-4-16,0 1 5 16,0 3-6-16,-3-1-45 15,-9 2-50-15,-3-1-65 16,-5-1-232-16</inkml:trace>
  <inkml:trace contextRef="#ctx0" brushRef="#br0" timeOffset="277993.3276">18418 2167 382 0,'0'0'119'0,"0"0"-108"16,96 0-10-16,-49 0 2 15,5 0 30-15,0 0-14 16,1 0 36-16,2 0-37 16,2 0 11-16,1 4-13 15,2 1 7-15,-6 0-18 16,-2-2 11-16,-6 1-4 15,-6 1 0-15,-5-2-4 16,-3 0-3-16,-6 0 8 16,-6-1-10-16,-3 1 5 0,-5-2 3 15,-5 1-10-15,-4-2-1 16,-1 3 0-16,-2-3 0 16,0 0 0-16,0 0-3 15,0 6-1-15,0-1 2 16,0 1-17-16,0 2-15 15,0-2-19-15,0-1-7 16,0-2-68-16,0 0-111 16</inkml:trace>
  <inkml:trace contextRef="#ctx0" brushRef="#br0" timeOffset="282194.8989">21440 1792 426 0,'0'0'74'0,"0"0"21"0,0 0-37 16,0 0 18-16,0 0 11 15,0 0-39-15,0 0-19 16,-3 0 4-16,3 0-7 16,0 0-7-16,11 0-18 15,11 0-1-15,8-3 0 16,3-3 7-16,4 3-7 16,-1-2-1-16,-2 1 1 15,-2-1 2-15,-3 2-2 16,-3 0 2-16,-4 3-2 15,0 0 1-15,-2-2-1 0,-1 2 4 16,-4 0-4 0,-5 0 0-16,-2 0 0 0,-5 0 3 15,-3 0-1-15,0 0-3 16,0 0 1-16,0 0-2 16,2 0 2-16,-2 0 2 15,0 0-2-15,0 0-2 16,0 0 2-16,0 0 0 15,0 0 1-15,0 0-1 16,0 0-1-16,0 0 1 16,0 0 1-16,0 0-1 15,0 0 0-15,0 0 0 16,0 0 1-16,0 0-1 16,0 0 0-16,0 0 0 0,0 0-6 15,0 0 2-15,0 0 4 16,0 0-2-16,0 0-6 15,0 0 8-15,0 0 0 16,0 0 1-16,0 0-2 16,0 0 1-16,0 0 0 15,0 0-2-15,0 0 2 16,0 0 0-16,0 0 1 16,0 0 1-16,0 0 0 15,0 0-1-15,0 0 6 16,0 0-7-16,0 0-3 15,0 0 3-15,0 0 0 16,0 0-1-16,0 0-2 16,0 0 6-16,0 0-7 15,0 0 4-15,0 0-1 0,0 0-1 16,0 0 2-16,0 0-1 16,0 0 1-16,0 0 0 15,0 0 0-15,0 0 0 16,0 0-2-16,0 0-2 15,0 0 2-15,0 2-17 16,0 1-9-16,0-3-9 16,0 3 12-16,0 0-19 15,0 0-35-15,0 0 19 16,0-1-9-16,0 1-49 16,0 0 6-16,0 0-5 15,1-1-17-15,2-1 42 0</inkml:trace>
  <inkml:trace contextRef="#ctx0" brushRef="#br0" timeOffset="283276.5132">22199 3534 629 0,'0'0'67'15,"0"0"-63"-15,0 0-8 16,0 0 2-16,0 0-6 16,0 0 8-16,-2 25 0 0,2-9 4 15,0 4-1-15,0-3 4 16,0 0 15-16,0-3-10 16,0-2-10-16,8-1 12 15,0-5 4-15,2-1 11 16,2-5 19-16,11 0 0 15,7 0 21-15,13-14-50 16,9-7-15-16,3-6 1 16,5-3-10-16,-1-4-47 15,3 0-57-15,3-5-191 16</inkml:trace>
  <inkml:trace contextRef="#ctx0" brushRef="#br0" timeOffset="290290.6268">21049 7495 118 0,'0'0'48'0,"0"0"-29"16,0 0 10-16,0 0-4 15,0 0 7-15,0 0 10 16,0 0-37-16,8-5-4 15,-6 5 6-15,-1 0 6 0,-1 0 1 16,0 0-10-16,0 0-4 16,0 0 6-16,0 0-4 15,0 0 10-15,0 0 6 16,0 0 6-16,0 0 12 16,0 0 4-16,0 0-10 15,0 0-20-15,2 0 0 16,-2 0 0-16,3 10 8 15,-2 1 5-15,-1 0 2 16,0 0 13-16,0 2-15 16,0-1-13-16,0 0 19 15,0-5-14-15,0 1-4 0,0-4-2 16,3-3 2-16,-2 1-1 16,2-2-9-16,3 0 18 15,5 0 29-15,8 0-12 16,5 0-11-16,6-6-5 15,3-4-14-15,-1-1-5 16,0 4-1-16,-4-2-1 16,-2 2 1-16,-4 1 0 15,-4 3-11-15,-2 2-37 16,-2-3-135-16,-1-4-171 16</inkml:trace>
  <inkml:trace contextRef="#ctx0" brushRef="#br0" timeOffset="298113.9374">4950 892 773 0,'0'0'72'0,"0"0"-33"16,0 0-24-16,0 0 79 16,0 0-32-16,0 0 21 15,0 0-29-15,-56-59-19 16,47 57-4-16,-1 2-22 15,-5 0-9-15,-6 12-1 16,-3 11 0-16,-2 10 2 16,6 2 1-16,5 4-2 0,7-3-1 15,8-3-4-15,0-2 5 16,5-11-1-16,19-6 2 16,1-6 0-16,2-8-1 15,2 0-2-15,-1-10 2 16,-1-10 8-16,-2 0-8 15,-6-5-1-15,-4-2 0 16,-5-1 1-16,-8-1 0 16,-2 1-6-16,0 3 0 15,-12 3 2-15,-4 6-3 16,-5 6 3-16,-3 6-5 16,-4 4-10-16,-5 4 14 0,-1 13-4 15,4 5 5-15,5-2-1 16,14 1-27-16,8-1-64 15,3-3-54-15,6-8-80 16,16-9-357-16</inkml:trace>
  <inkml:trace contextRef="#ctx0" brushRef="#br0" timeOffset="298386.9691">5391 753 862 0,'0'0'6'0,"0"0"-6"16,0 0-6-16,-58 85 6 15,46-50 2-15,9 5-1 16,-4-2-1-16,7 0 8 15,0-2 1-15,5-5-7 16,7-5 2-16,1-7-4 16,9-11-33-16,0-8-240 15</inkml:trace>
  <inkml:trace contextRef="#ctx0" brushRef="#br0" timeOffset="298894.3982">5609 1073 682 0,'0'0'90'0,"0"0"-87"15,0 0 36-15,0 0 37 16,0 0-26-16,20-81-29 15,-7 59 14-15,1-1-12 16,2-1-16-16,1 4 1 16,-2 1 6-16,0 7-7 0,-3 3 19 15,0 4-19-15,-3 5-7 16,-2 0-1-16,1 2 0 16,2 15-6-16,-2 3 7 15,-2 6 0-15,-4-4 1 16,2 0 5-16,-4-4-4 15,0-5 1-15,0-5-1 16,0-4 0-16,0-4 0 16,0 0 0-16,6 0 6 15,4-9-1-15,4-8-7 16,2-2 1-16,0 4 1 16,-2 3-1-16,-5 7-2 0,-3 3 1 15,0 2-1-15,1 0-1 16,2 0 2-16,4 7 0 15,-1 3 3-15,0 0-2 16,-3-3-1-16,5 0 0 16,0-4 0-16,0-3-42 15,2 0-162-15</inkml:trace>
  <inkml:trace contextRef="#ctx0" brushRef="#br0" timeOffset="300176.0416">6252 1032 665 0,'0'0'295'0,"0"0"-289"15,0 0 2-15,0 0 51 0,0 0 88 16,0 0-57-16,17-15-60 15,4-4-16-15,6-3-2 16,3-3-7-16,3-3-3 16,-4-1 0-16,-3-2-1 15,-4 1 0-15,-5-1-1 16,-7 6 3-16,-4 6-2 16,-3 3 5-16,-3 8-1 15,0 1 0-15,0 7-5 16,0 0-1-16,0 0-8 15,0 9-5-15,-7 10 12 16,-4 6-2-16,1 2 5 16,-4076-3-2-16,8166-3-1 0,-4080-6 2 15,0-5 0-15,0-3-7 16,0-4 7-16,6-3 1 16,4 0-1-16,4 0 0 15,3 0 7-15,-1 0-7 16,-5-3 0-16,-5 2 2 15,-3 1-2-15,-3 0-6 16,0 16-11-16,0 8 15 16,0 8 2-16,-3 2 0 15,0-1 1-15,3-6-1 16,0-3 0-16,0-9-2 16,10-5-2-16,4-5 4 0,6-5 0 15,0 0 0-15,3-5 5 16,-2-12-3-16,0-3-2 15,-5 1-8-15,-4-1-1 16,-9 1-8-16,-3 2-10 16,0 1-7-16,-3 4-34 15,-9 4-6-15,-4 0 35 16,2 6-4-16,2 2-18 16,5 0 45-16,4 0 12 15,3 0-1-15,0 2-2 16,0 7 3-16,0-2 1 15,0 2 1-15,4-1 0 16,7-2 2-16,5-1 1 16,5-3 0-16,2-2-1 15,3 0 0-15,3 0 18 0,-1-9-1 16,5-3-7-16,-6-3-1 16,1 1 4-16,-4-1-5 15,-6 2 5-15,-5 2-2 16,-6 4 31-16,-5 2-15 15,-2 5 2-15,0 0-7 16,-2 2-22-16,-18 12-13 16,2 9 11-16,-4 1 0 15,9 1 1-15,6-2-1 16,6-3-6-16,1-6 1 16,0-4-9-16,1-6-3 15,11-4 18-15,0 0-2 0,4-1 3 16,2-12-1-16,0-1-9 15,-4-1-22-15,0 0 17 16,-6 3 7-16,0 5 7 16,-4 0 1-16,-1 7 0 15,-3 0 0-15,0 5-13 16,0 17-18-16,-4 7 30 16,-10 9-3-16,-2-1 4 15,-1 1 3-15,-1-2-3 16,2-6 0-16,-2-4 0 15,6-8 0-15,2-4 0 16,7-9 12-16,0-4-7 16,3-1 24-16,0 0 39 0,4-9 5 15,16-13-63-15,10-6-10 16,5-9-62-16,4-4-103 16,1-2-558-16</inkml:trace>
  <inkml:trace contextRef="#ctx0" brushRef="#br0" timeOffset="300687.6847">7477 1126 414 0,'0'0'142'15,"0"0"-124"-15,0 0 54 16,0 0 107-16,0 0-74 16,0 0-11-16,-10 5 15 15,10-5 9-15,0 0-43 16,0-11-43-16,0-7-31 15,0-5 6-15,3-2-7 16,6-2 5-16,3 3 0 0,0 6-10 16,-6 8 12-1,-2 4-10-15,-4 6 3 0,2 0-4 16,-1 0-5-16,1 6-5 16,1 7 7-16,0 0 5 15,0 1 3-15,3-4-2 16,-3-4 1-16,1-3 0 15,2-3 0-15,5 0 2 16,8 0-1-16,5-6 4 16,3-5-2-16,-1 3-2 15,-3 4-1-15,-2 2-2 16,-5 2 0-16,1 0-29 0,0 9-61 16,-6 1-140-16,0-5-68 15</inkml:trace>
  <inkml:trace contextRef="#ctx0" brushRef="#br0" timeOffset="300941.5054">7898 790 937 0,'0'0'111'0,"0"0"-111"16,0 0-3-16,0 0 3 15,0 0 1-15,83 54 17 0,-58-21 12 16,-6 1-7 0,-4 5-8-16,-6 0 5 0,-9-1-11 15,0 0-1-15,-8 0 4 16,-16-1-8-16,-12 0 1 16,-5 0-5-16,-10-2-181 15,-8-5-565-15</inkml:trace>
  <inkml:trace contextRef="#ctx0" brushRef="#br0" timeOffset="310899.3263">21029 7556 154 0,'0'0'404'0,"0"0"-370"15,0 0-34-15,0 0 0 16,0 0 23-16,0 0 8 16,0 0 15-16,59 4 15 15,-41-4-33-15,2 0-4 16,2 0-9-16,3 0-14 15,4 0 2-15,-1 0-3 16,2 0 3-16,3 0-3 0,-2 0-1 16,5 2-25-1,-3-2-95-15,-2 0-117 0</inkml:trace>
  <inkml:trace contextRef="#ctx0" brushRef="#br0" timeOffset="322283.7444">11495 14514 443 0,'0'0'42'16,"0"0"-1"-16,0 0 21 15,0 0-15-15,0 0 25 16,0 0-11-16,0 0-29 16,-5-2-31-16,5-1 3 15,0 3 5-15,-2 0 1 16,2 0-10-16,0 0-2 15,0 0 2-15,0 0 12 16,0 0-12-16,0 0-12 16,0 0-30-16,0 0-24 15,0 0-20-15,0 0-100 16,-1 0-48-16</inkml:trace>
  <inkml:trace contextRef="#ctx0" brushRef="#br0" timeOffset="761884.5243">21261 7699 368 0,'0'0'130'0,"0"0"-74"16,0 0 1-16,0 0 11 15,0 0-1-15,0 0-17 16,0 0-18-16,0-38 5 16,0 38 5-16,0 0-12 15,0 0-21-15,0 0-6 16,0 0-6-16,0 0-2 16,0 13 3-16,0 3 0 15,0 7 2-15,0 1 3 0,0 0 3 16,0 5-2-1,0-5 17-15,0-2-17 0,0-1 6 16,2-6 0-16,2-4 3 16,-1-2 1-16,0-4-6 15,-1-5 2-15,1 0 12 16,5 0 11-16,5 0 53 16,6-8-33-16,9-11-26 15,0-1-19-15,4-1-4 16,-1-1-4-16,-3 1 0 15,-5 6 5-15,-2 4-10 16,-9 3 2-16,-2 5-57 16,-2 0-131-16,-5 2-111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32:2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 7250 62 0,'0'0'11'0,"0"0"23"16,0 0-5-16,0 0 9 15,0 0-21-15,0 0-8 16,0 0 32-16,-6-55-14 15,6 50-1-15,0-2-18 16,0 2 67-16,0 0-25 16,0 0 10-16,0 0-13 15,0 2 6-15,-2-3-43 0,1 1 37 16,-1 2 3-16,2-2-32 16,-1 3 30-16,1 0-10 15,-2 2-6-15,2 0-6 16,0 0-17-16,0 0 3 15,0 0-10-15,0 0-2 16,0 0 0-16,0 0 0 16,0 0 7-16,0 0-11 15,0 0 8-15,0 0-8 16,0 0 3-16,0 0-2 16,0 0 0-16,0 9 2 15,0 8-4-15,0 2 2 16,0 2 3-16,0 3 0 15,0-2-1-15,0 0 2 0,0 1 4 16,2-4-5-16,1 1 0 16,-2 0 7-16,1 1-6 15,1 0 1-15,3 1-1 16,-2-2 5-16,1-1-6 16,-1-4 1-16,2 0 0 15,0-2-2-15,3-2 3 16,0 0-2-16,0 0 0 15,1-3-1-15,1 0 1 16,1-3 0-16,3 0 1 16,1-4-4-16,2 0 6 15,3-1 2-15,0 0-5 16,9 0 2-16,3-7 11 16,2-7-8-16,4-5 0 15,3-4 15-15,1-3-18 0,0 0 0 16,2-2 3-16,-5 1-4 15,-2 3 0-15,-7 3 1 16,-4 7 0-16,-8 4-2 16,-5 2 1-16,-5 6-1 15,-4-1 1-15,-2 3-1 16,-2 0 1-16,1 0-1 16,-2 0 0-16,0 0-3 15,0 0 6-15,0 0-3 16,0 0 0-16,0 0 4 0,0 0-5 15,0 0 1 1,0 0 0-16,0 0-1 0,0 0-1 16,2-2-9-16,1 2-20 15,0 0-50-15,3 0 17 16,0-1-122-16,2-8-177 16</inkml:trace>
  <inkml:trace contextRef="#ctx0" brushRef="#br0" timeOffset="4768.9532">5104 8791 247 0,'0'0'24'16,"0"0"23"-16,0 0-10 16,0 0 27-16,0 0-9 15,0 0-37-15,0 0 39 16,-14-2 23-16,14 2-21 16,0 0-32-16,0 0-20 15,-2 0-3-15,2 0-4 16,0 0 1-16,0 0-2 0,0 0 1 15,0 0-1 1,0 0 1-16,0 0 0 0,0 0 1 16,0 0-6-16,0 0 3 15,0 0 2-15,0 0 5 16,0 0-4-16,0 0 4 16,0 0-5-16,0 0-7 15,2 0 7-15,18 0 0 16,9 0 1-16,2 2-2 15,3-1 2-15,5 1 0 16,4-2-1-16,1 3 0 16,-1-3 0-16,2 2 1 15,-6-2-1-15,-2 2 3 16,-3 1 1-16,-7 0-6 0,-3-1 2 16,-5 0 0-1,-10 1-4-15,-1-2 9 0,-7-1-5 16,-1 0 4-16,0 0 15 15,0 0 26-15,0 0-7 16,0 0-16-16,0 0-13 16,0 0-1-16,0 0-8 15,0 0 0-15,0 0-5 16,6 3 2-16,0 3-33 16,0 3-20-16,2 1-54 15,-8-5-207-15</inkml:trace>
  <inkml:trace contextRef="#ctx0" brushRef="#br0" timeOffset="6367.3897">1083 9726 479 0,'0'0'1'0,"0"0"26"0,0 0 19 15,0 0-20-15,0 0 84 16,0 0-105-16,-12 0 13 16,12 0 49-16,-1 0-60 15,1 0 18-15,0 0-14 16,0 0-7-16,0 0-4 16,0 0 0-16,0 0-5 15,0 0 4-15,0 0-7 16,0 0 5-16,0 0 0 15,0 0 3-15,0 0-8 16,1 3 15-16,3 1-7 16,4 1 0-16,4 2 1 0,0 0-2 15,6-2 1-15,6 3 0 16,2-4-1-16,8-1 1 16,2 1 0-16,8-3 0 15,1-1-4-15,1 0 4 16,-6 0 0-16,-1 0 1 15,-9 0-5-15,-8 0 11 16,-1 2-7-16,-9 1 0 16,-3-2 0-16,-3 1 0 15,-3-1 4-15,0-1-4 16,0 0 0-16,-3 0-2 16,0 0 2-16,3 0-1 15,2 0 4-15,-1 0-3 16,-1 0 0-16,0 3 4 15,1-3-11-15,1 0 13 0,1 0-6 16,-1 2 0 0,6-2-2-16,0 0-2 0,-1 0-29 15,-1 0-122-15,-3 0-4 16,-6-14-299-16</inkml:trace>
  <inkml:trace contextRef="#ctx0" brushRef="#br0" timeOffset="6960.5989">1465 9578 421 0,'0'0'29'0,"0"0"-18"16,0 0 43-16,0 0 11 15,0 0-30-15,0 0 64 16,0-27-56-16,0 27-7 16,0 0 6-16,0 0-21 15,0 0-21-15,0 0 0 16,6 0-1-16,6 0-9 0,7 0 10 15,2 0 1-15,2 0 0 16,5 5-2-16,0 3-2 16,2 1 3-16,0 2 0 15,3 5 0-15,-2 2-3 16,-1 5 2-16,1 4-3 16,-4 2 4-16,-5 2 0 15,-1 1 0-15,-7 1-8 16,0-2 10-16,-3-3-5 15,-5-2 3-15,-1-2 0 16,-5-4 1-16,0-1-1 16,0 0-6-16,-14-1 6 15,-4 1 0-15,-7 3 3 16,-2-1-3-16,-7 6 4 0,-2-2-4 16,2-2 3-16,1-1-1 15,3-3-4-15,5-2 6 16,5-7-12-16,7 0 8 15,7-7-8-15,3 2-7 16,3-3-101-16,0 0-105 16,0-2-102-16</inkml:trace>
  <inkml:trace contextRef="#ctx0" brushRef="#br0" timeOffset="10903.7036">6135 11151 295 0,'0'0'7'0,"0"0"-5"16,0 0 6-16,0 0 11 16,0 0 54-16,0 0-2 15,0 0 1-15,-15-30-13 16,14 26 28-16,-1 1-39 16,1-1-28-16,-1 1 8 15,2 1-7-15,-1 0 5 16,1 0-17-16,0 1-7 15,0 1 1-15,0 0-6 16,0 0 6-16,0 0-10 16,0 0 7-16,0 0-8 0,0 0 1 15,7 0 12 1,5 0-5-16,0 0 0 0,6 0-3 16,3 0 1-16,4 0-4 15,7 0 4-15,3 0 1 16,7 0-5-16,3 0 3 15,2 0 2-15,-2-2 1 16,-4 0-5-16,-1-1 5 16,-6 0 0-16,-4 3 0 15,-3-2-1-15,-2 1 0 16,-2 1-3-16,-4 0 4 16,0-2 2-16,-4 2-2 15,-4-1-2-15,2 0 1 16,-5-1 2-16,-2 1-1 15,-2-1 0-15,2 0 0 16,-4 2 12-16,2-2-4 16,-3 1 5-16,-1 1-4 0,2 0-5 15,-2 0-1-15,0 0-3 16,0 0-2-16,0 0-1 16,0 0-39-16,3 0-34 15,-3 0-155-15,3 0-140 16</inkml:trace>
  <inkml:trace contextRef="#ctx0" brushRef="#br0" timeOffset="14641.0596">19252 8294 142 0,'0'0'171'15,"0"0"-78"-15,0 0-6 16,0 0-5-16,0 0 13 15,0 0-9-15,0 0-73 0,-9-8 46 16,8 7-27 0,1-1-32-16,0 2 4 0,0 0-4 15,0 0-36-15,0 0-5 16,0 0-15-16,0 0-31 16,0 0-39-16,1 0-103 15</inkml:trace>
  <inkml:trace contextRef="#ctx0" brushRef="#br0" timeOffset="14896.9419">19252 8294 447 0</inkml:trace>
  <inkml:trace contextRef="#ctx0" brushRef="#br0" timeOffset="15404.746">19252 8294 447 0,'4'7'28'0,"-5"-7"-2"0,-1 0 27 0,2 0-35 16,0 0-13-16,0 0-5 0,0 0-2 16,0 0-28-16,0 0 27 15,0 0-10-15,0 0 13 16,3-1 0-16,1 0 3 16,1-2 17-16,2 0 5 15,4 0-7-15,0-1 1 16,4 1-12-16,1 2 0 15,0-1-3-15,1 2-1 16,1 0-2-16,-3 0-1 16,0 2 0-16,-3 10-6 0,-4 5 6 15,0 7 0 1,-8 2-5-16,0 5 10 0,0-1-8 16,-12-3 8-16,-4 1 1 15,1-6 12-15,-2-4-16 16,1-2 9-16,4-6 9 15,1-5-12-15,7 0 13 16,4-4 7-16,0 1-7 16,0-2 10-16,0 0-13 15,0 0-15-15,0 0-3 16,6-5-6-16,6-1 3 16,0-1-6-16,0 5-3 15,-3 0 10-15,1 2 0 16,1 0 1-16,-1 0-3 15,2 6 4-15,1 4-1 16,3 1 1-16,-3 0 0 16,3 1 8-16,1-4 2 0,-5 1 6 15,2-4-2-15,-4 1-11 16,-1-3 0-16,-5 2-3 16,2-5-12-16,0 0-18 15,0 0-96-15,9-8-161 16</inkml:trace>
  <inkml:trace contextRef="#ctx0" brushRef="#br0" timeOffset="16648.703">19527 8129 516 0,'0'0'67'16,"0"0"49"-16,0 0-34 16,0 0-20-16,0 0 2 15,0 0 2-15,-23-56-33 16,23 36 30-16,0-1-42 15,0 1-11-15,11 0 1 16,3 0-10-16,3 2-1 16,2 0 0-16,3 2 0 15,-2 4-10-15,0 4-20 16,-1 5 12-16,-9 3 11 16,-1 0-6-16,-1 0 5 15,-5 2-8-15,-3 10-4 16,0 9 13-16,0 1-6 0,-9 3 13 15,-1-1 0-15,3-1 2 16,3-4-2-16,2-6 1 16,2-3 1-16,0-4-3 15,0-5 2-15,0-1-1 16,5 0 14-16,8 0-12 16,7-10 11-16,-1-2-13 15,5-1 0-15,0 4-6 16,-3 3 6-16,-5 4 0 15,-1 2 0-15,-4 0-3 16,-2 6 1-16,1 8-5 16,-4 4 3-16,0-1 3 15,0 2-5-15,3-4 6 16,3 1 0-16,4-5-32 0,5-2-56 16,3-6-27-16,1-3-134 15,-4 0-117-15</inkml:trace>
  <inkml:trace contextRef="#ctx0" brushRef="#br0" timeOffset="16808.3948">20034 8081 681 0,'0'0'95'0,"0"0"-75"16,0 0-19-16,0 0 13 16,0 0-9-16,0 0 0 15,22 31 12-15,-1-22-12 16,4-1-10-16,7-5-2 15,2-3-113-15,0 0-242 0</inkml:trace>
  <inkml:trace contextRef="#ctx0" brushRef="#br0" timeOffset="17008.3698">20422 7958 797 0,'0'0'0'15,"0"0"-3"-15,-24 74 1 16,12-45 2-16,4-3 1 16,-1-1-1-16,5-2 0 15,1-2-1-15,3 0 6 0,0-2-11 16,0-1 3-16,0-6-147 16,12-9-237-16</inkml:trace>
  <inkml:trace contextRef="#ctx0" brushRef="#br0" timeOffset="17242.1712">20761 7989 128 0,'0'0'457'16,"0"0"-452"-16,0 0-7 0,0 0 4 15,30 75 8-15,-28-49 36 16,-2 5-34-16,0-1-10 16,-2 5 4-16,-13 0-6 15,-8 1-30-15,-7-7-119 16,-8-8-326-16</inkml:trace>
  <inkml:trace contextRef="#ctx0" brushRef="#br0" timeOffset="19140.6113">19943 8135 309 0,'0'0'55'16,"0"0"44"-16,0 0 25 16,0 0 31-16,0 0-54 15,21-88-48-15,-21 72 15 16,0 3-28-16,0 4-32 0,0 6 0 15,0 3-8 1,0 0-17-16,-6 7 10 0,-15 25-6 16,-10 11 12-16,-5 9-3 15,3 1 4-15,8-8 7 16,11-6-7-16,14-8-1 16,0-6-1-16,19-7 4 15,20-8 3-15,11-10-1 16,9 0-2-16,7-10 12 15,1-16-14-15,-3-5 0 16,-9-6-6-16,-6-4 4 16,-14-2-24-16,-16-1-22 15,-16-1-55-15,-3 6 3 16,-24 5-18-16,-12 5 66 0,-10 8 49 16,0 7 3-16,-6 4 5 15,7 6 11-15,2 4 42 16,4 0-22-16,-1 10-13 15,0 12-3-15,-1 9 1 16,1 9-6-16,1 5-4 16,8 6 0-16,7-1-9 15,9-1-2-15,9-1 0 16,6-4 0-16,0-2 7 16,22-7-6-16,11-4 0 15,11-9 2-15,3-8-1 16,4-11 7-16,1-3-1 15,-3-9-5-15,-5-20 3 0,-4-8-6 16,-12-9 0-16,-11-6 9 16,-16-2-9-16,-1-7-7 15,-30 3-8-15,-13 4-1 16,-11 9 5-16,-10 14-4 16,-13 15 13-16,-4 16-9 15,-1 0 8-15,9 16 3 16,18 5 0-16,13 1 3 15,17 4-3-15,10 1 0 16,9 1-1-16,6 2-1 16,0-1 4-16,16 1 3 15,11-4 5-15,9 1-8 16,13-5 5-16,3-8-2 0,1-4 2 16,-7-5-4-16,-10-5-3 15,-10 0 6-15,-11 0-4 16,-10-5 0-16,-5-7 9 15,-5-2-11-15,-20-3 0 16,-12 3-21-16,-5 5 20 16,-2 5-1-16,0 4-10 15,5 2 12-15,6 17 4 16,6 4-4-16,7 7 0 16,9 4-1-16,7 0 2 15,4 5 4-15,10-3-3 16,20-4-2-16,9-6 2 15,10-6 4-15,7-8-3 0,4-8 6 16,-3-4-2-16,-2 0-1 16,-10-19-3-16,-8-9-3 15,-15-4 3-15,-14-5-3 16,-8-1-6-16,-14 1-40 16,-26 6-19-16,-11 9 6 15,-11 12 27-15,-11 10 22 16,-3 0 10-16,-2 10 1 15,11 8 3-15,12 0 32 16,19-1-2-16,15 0-6 16,14 0-28-16,7 0 0 15,4-4-6-15,26-5 13 16,15-5 9-16,9-3 28 0,7 0-27 16,0-17-5-16,-9-2-10 15,-12-7 0-15,-11-1 2 16,-13-1 1-16,-15 0-5 15,-1 2-5-15,-28 9-25 16,-14 6 8-16,-11 11 4 16,-9 0 17-16,3 13-6 15,7 7 14-15,16-2 4 16,15 2-11-16,12-2 4 16,9 0-9-16,0-2 5 15,18-3 0-15,15-5 10 16,16-6-9-16,6-2 12 15,3 0-6-15,-6-9-5 0,-13-4-2 16,-12 1-4-16,-17 0 2 16,-10 0-5-16,-8 3-12 15,-28 5-1-15,-15 4-15 16,-14 0 16-16,-10 14-3 16,-6 9-42-16,6-2-104 15</inkml:trace>
  <inkml:trace contextRef="#ctx0" brushRef="#br0" timeOffset="83051.6512">20691 16805 301 0,'0'0'103'0,"0"0"9"0,0 0-41 15,0 0 28-15,0 0 20 16,0 0-34-16,0 0-11 16,10 0-7-16,-10 0-10 15,0 0 6-15,0 0-14 16,0 0-19-16,0 0-8 16,0-2-14-16,0 2-3 15,0 0 2-15,0-1-7 16,0 0 0-16,0-2 0 15,-8-1 0-15,-4 4-1 16,-4-3 1-16,-1 1 0 16,-2 1 0-16,-5-1 0 0,-1 2 0 15,2 0 2-15,-3 0 3 16,2 0-5-16,-3 0 1 16,5 8-1-16,-1 0-1 15,2 1 1-15,3 0 0 16,5 3-3-16,-1 1 2 15,2 3 1-15,2-2-1 16,-3 3 0-16,2 0 1 16,-2 3 0-16,1-1 0 15,0 3 0-15,-3 0-1 16,4 1 0-16,1 1 1 16,3 2-1-16,2-1-4 15,2 3 7-15,2 0-2 16,1 0 1-16,0-1-1 0,0-1-1 15,0 2-2 1,1 0 2-16,3-1 1 0,4-1-2 16,2-1 8-16,2-2-12 15,5 1 6-15,1 1-1 16,4-2-1-16,2 2 2 16,4-1 2-16,-1 0-2 15,1-5 0-15,-1 1-1 16,0-1 1-16,2-2 0 15,0 0 1-15,3-1-1 16,1 1-1-16,4-1-1 16,-3 1-2-16,5 0-4 15,0-6-12-15,4 0-14 16,-1-2 20-16,1-3-2 0,0 2-1 16,1-1 0-16,2-2 10 15,-1 3-3-15,2-3 7 16,1 1-2-16,-2 0 5 15,2-1-2-15,-2 3 1 16,3 0 1-16,1-2 6 16,2 0-6-16,3-3 0 15,1-1-1-15,-3 3 1 16,1-5 0-16,-2 1 0 16,1 1 2-16,2-2-2 15,1 0 0-15,2 0 1 16,-1 0-1-16,-1 0-4 15,-2 0 4-15,-2-2 3 0,-2 1 4 16,-1-4-6-16,-1 1-1 16,1 0 3-16,3 1-1 15,-4 3 0-15,1-1-1 16,0 1 3-16,-1 0-7 16,1 0 7-16,0 0-3 15,-2-2-1-15,-4-1-1 16,-2-4 1-16,-8 1 0 15,0-2 3-15,-2-5 13 16,1 1 3-16,2-3-12 16,2-1 2-16,-2-1-5 15,3-2-2-15,-4 2-1 0,-2 1 0 16,-2 0-1-16,-8-5 1 16,-3 3 1-16,-8-1-1 15,-4 0 3-15,-4-5 6 16,-2 0 0-16,0-4 2 15,0-2 0-15,0-2-8 16,0-1 4-16,-3 1-7 16,-2 3 4-16,-1 0-4 15,0 2 0-15,2 5-1 16,-5 2 0-16,0-1 1 16,-1 3-3-16,-1 3 2 15,-4-1-3-15,-3 0 3 16,0 1 0-16,-4 1 0 0,1-3 0 15,1 2 2-15,3 1-4 16,-2-1 4-16,3 1-2 16,-3 0 1-16,1 3-2 15,-4 2 3-15,-3-1-7 16,1 0 6-16,-2 3-2 16,-2-2 2-16,-6 1 1 15,1-1-1-15,0 1-1 16,2-4 0-16,2 2 2 15,1-2-2-15,2-2-2 16,-1-3 0-16,1 0 4 16,-3 0-1-16,1-1-1 15,-2 1 4-15,-1 3-9 0,-2-3 5 16,-1 3-1 0,-1 2-3-16,-3-1 4 0,2 0 7 15,2 3-7-15,-2 0 0 16,0 0-5-16,-3 0 5 15,2-3 0-15,-2 0 3 16,-1-1-3-16,-2-1-4 16,0 0 4-16,-1 1 6 15,3 0-4-15,-2 0-2 16,2 3 0-16,1 2-3 16,2 1 3-16,1 3 2 15,-3-1-2-15,2 3-3 16,-1-2 3-16,1 3-5 15,-1-1 12-15,2 1-11 0,4-3 4 16,-2 0-1-16,0 3 0 16,-1-1-2-16,2 2 3 15,1 1-1-15,0 0 4 16,1 0-6-16,0 0-2 16,-5 0 4-16,3 0 0 15,2 4 1-15,1 1-2 16,0-1-1-16,2-1 2 15,1 1-5-15,3-1 2 16,-1 2 4-16,1 0 0 16,2-1 2-16,4-1 0 15,0 0-2-15,4 1 2 16,0 0-2-16,0 1 0 0,2-2-4 16,0 2 3-16,0 0 2 15,-3-1-1-15,0 0 0 16,-2 3-2-16,-3-2 1 15,2 0 1-15,-2 2-1 16,3-2 1-16,1 1 0 16,2-3 1-16,1 4 0 15,3-3 0-15,3 1-1 16,2-2-2-16,-2 3-6 16,4-1 8-16,0 1-4 15,-2 2 2-15,1-2-34 16,-3 5-37-16,3-2-77 0,-5-2-117 15</inkml:trace>
  <inkml:trace contextRef="#ctx0" brushRef="#br0" timeOffset="88100.5633">23296 17040 244 0,'0'0'197'0,"0"0"-104"0,0 0-67 16,0 0 31-16,0 0 14 16,0 0-11-16,0 0-5 15,1 0-2-15,-1 0-1 16,0 0-3-16,0 0-1 15,0 0-14-15,0 0 2 16,0 0-6-16,0 0-5 16,0 0-13-16,0 0-3 15,0 0 4-15,0 0-13 16,0 0-3-16,0 0 0 16,0 0 2-16,0 0-5 15,0 8 2-15,0 4 4 16,2 2-1-16,-1 5 0 0,2 0 1 15,-1 1-7 1,-1 0 15-16,1-3-10 0,-1 4 2 16,1-4 0-16,-2-2 3 15,4 1-2-15,-3-5-1 16,1 1 0-16,0-5 1 16,-1-2 1-16,0-1 3 15,1-4 8-15,-2 0-2 16,2 0-2-16,-2 0 5 15,0 0 8-15,1 0-3 16,3 0 3-16,4 0-4 16,5 0-1-16,1 0-6 15,2-7-10-15,1-2 2 0,4 0 2 16,-1-4-4-16,2-2 4 16,0-4-5-16,2 1 3 15,-2-1-1-15,-1-1-2 16,0 1 1-16,0 2-1 15,0 3 0-15,-2 0 0 16,1 4 0-16,-1 1 0 16,0 0-3-16,0 1 3 15,-4 3 5-15,2-2-5 16,-2 2-2-16,-3-2 2 16,1 3 0-16,-2 0-6 15,-3 3 12-15,-2 1-12 16,-1-1 6-16,-2 1-2 15,-2 0 2-15,-1 0-8 0,2 0-13 16,1 0-17-16,-1 0-12 16,4 0-35-16,-2 2-79 15,-4 0-146-15</inkml:trace>
  <inkml:trace contextRef="#ctx0" brushRef="#br0" timeOffset="96606.6745">23085 15492 185 0,'0'0'119'15,"0"0"-45"-15,0 0-32 16,0 0 46-16,0 0 11 0,0 0-36 15,0 0-11 1,7-29-20-16,-6 24 3 0,-1 2 16 16,0 1-51-16,0-3 3 15,0 2-6-15,2 2 3 16,-2-5-20-16,0 4 8 16,0-1 2-16,0 0-15 15,0 0 17-15,0 1 4 16,0-1 4-16,0 0 1 15,1 1 0-15,-1 2-1 16,0-1 6-16,0 1 11 16,0 0-6-16,0 0-3 0,0 0 8 15,0 0 1-15,0 0-4 16,0 0 16-16,0 0-12 16,0 0 7-16,0 0-20 15,0 0-4-15,0 0-10 16,0 0 10-16,0 8 2 15,0 1-2-15,0 2 2 16,0 0-1-16,0 2 8 16,0 0 0-16,0 1 7 15,0 0-2-15,0-3-1 16,0 2 2-16,0-1 1 16,-3-1-8-16,0-1-4 15,0 0 4-15,0-3-1 0,0 1-3 16,0 0-4-16,0 2 5 15,-3 1-3-15,3-2 0 16,-1 2 1-16,1-3-3 16,0 0 1-16,0 1 0 15,0-1 0-15,1 2 3 16,-2 0-2-16,-4-1-1 16,1 1-1-16,-2 0 2 15,-1 0 4-15,2-1-6 16,0 1 1-16,1 0 0 15,1-3-1-15,-3 0 0 16,3 2-2-16,0 0 2 16,-1 0 2-16,-1-3-2 15,2 2 1-15,-1-1-1 0,2 0 0 16,-3-4 2-16,3 2-1 16,1-2 2-16,2-1 0 15,1-2 2-15,1 1 0 16,0-1-2-16,0 0 2 15,0 0-3-15,0 0 4 16,0 0-2-16,-2 0-4 16,-3 0 0-16,1-3-102 15,-2-7-97-15,-1-2-249 16</inkml:trace>
  <inkml:trace contextRef="#ctx0" brushRef="#br0" timeOffset="97340.3017">22872 15579 528 0,'0'0'90'16,"0"0"-69"-16,0 0 13 0,0 0 43 16,0 0-36-16,0 0-34 15,0 0 7-15,0 0 13 16,0 4-6-16,0 1 10 15,0 1 2-15,-6 1 15 16,-2 1-27-16,-2 3 12 16,2-1-3-16,-2 2-18 15,-1 0-2-15,1 3-3 16,0-3 7-16,0 2-10 16,0-2 2-16,0 0-3 15,-3 3 2-15,2 0-2 16,-3-1 2-16,5 0-4 15,1 2 0-15,-1-2-1 0,3 2 3 16,2-3 3 0,2-1-6-16,2 1 0 0,0-2 2 15,-1 0-2-15,1 0 0 16,0-4 0-16,0 3 0 16,0-2 0-16,0 0 8 15,0-1-8-15,0 1-1 16,6 0 1-16,5-2 4 15,5 0 13-15,6-2 20 16,5-4 11-16,1 3-19 16,2-3-6-16,0 0-7 15,-5 0-3-15,2 0-10 0,-3 0 5 16,-5 0-7-16,-4 0-1 16,-5 0 0-16,-2 0 0 15,-4 0 0-15,0 0 0 16,-2 0 0-16,2 0-1 15,0 0-12-15,5 0-19 16,-2 3-28-16,4 1-69 16,1-2-53-16,-3-2-124 15</inkml:trace>
  <inkml:trace contextRef="#ctx0" brushRef="#br0" timeOffset="103539.338">4757 7819 164 0,'0'0'117'0,"0"0"-65"16,0 0 39-16,0 0 37 15,0 0-48-15,0 0-28 16,0 0-6-16,0 0-3 16,0 0-3-16,0 0 2 15,0 0-32-15,0 1-7 16,0-1-2-16,0 1 1 16,2 5-1-16,5-2 2 0,5 1-5 15,1 3 3-15,7-2-2 16,2 2 2-16,5-1 7 15,2-2-2-15,7 0 11 16,6-2 11-16,9-2-5 16,5 1-12-16,6-2 2 15,-1 1-3-15,-2-1-9 16,-9 0 10-16,-1 0-11 16,-7 0 2-16,1 0 2 15,-7 0-4-15,-6 0-1 16,-8 0 1-16,-4 0 3 15,-2 0 1-15,-4 0-3 16,-4-3-1-16,-5 2 1 16,1 0 1-16,1-2 1 0,-4 1-3 15,1 0 0-15,-1 2 0 16,2-3 5-16,3 1-2 16,2 0-3-16,6-3-3 15,3 0-8-15,5 1-97 16,1-6-119-16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20:06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10133 1618 463 0,'0'0'31'15,"0"0"68"-15,0 0-21 16,0 0 5-16,0 0-17 16,0 0-2-16,-35-59 13 15,25 55-32-15,-3 0 8 16,-3 3-30-16,-4 1-11 16,-4 0-12-16,-1 0 2 15,0 3 0-15,-1 8-2 0,0 6 0 16,0 3 0-16,-1 6 4 15,-2 9-4-15,0 5 0 16,0 7 1-16,-2 6 8 16,5 3-3-16,-4 3 4 15,1 0-10-15,2 1 7 16,1-1 2-16,6 1-9 16,2-2 6-16,0 3 0 15,7-1-6-15,0 6 0 16,3 1 0-16,0 1 0 15,1 0 0-15,1-1 4 16,6-2-3-16,0 3 2 0,0-3-3 16,20-5 0-16,6-4-1 15,12-2-4-15,9-5 4 16,13-4-23-16,15-1-16 16,13-1-31-16,16 1-23 15,17-5-57-15,10-8-167 16</inkml:trace>
  <inkml:trace contextRef="#ctx0" brushRef="#br0" timeOffset="706.031">12917 1518 628 0,'0'0'3'16,"0"0"53"-16,0 0-21 15,0 0-16-15,0 0 31 0,0 0-29 16,3-24-17-16,15 39 1 15,6 11 5-15,9 9 14 16,1 8-13-16,0 9-6 16,-2 2 4-16,-7 4-7 15,-7 6-2-15,-6 3 10 16,-8 3-4-16,-4 3 3 16,0 2 0-16,-19 0-5 15,-8 0 6-15,-4 0-5 16,-6-5-5-16,1-5 4 15,-3-12-4-15,3-11 14 16,4-9-5-16,2-7-3 0,7-6-6 16,2-7-2-16,5-9-57 15,9-4-123-15,5-6-520 16</inkml:trace>
  <inkml:trace contextRef="#ctx0" brushRef="#br0" timeOffset="1530.2019">13760 1811 779 0,'0'0'74'0,"0"0"-68"15,0 0-6-15,0 0-2 16,0 0-1-16,0 0 3 16,30 15 9-16,-5-14 0 15,5-1 15-15,3 0-11 0,-3 0 4 16,-3-11 9-16,-5-4-14 15,-4-6 4-15,-5-3 17 16,-5-3-33-16,-8-3 0 16,0-3-1-16,-12 4-6 15,-12 0-16-15,-3 7 12 16,-1 5 2-16,4 5 9 16,6 6 0-16,9 2-4 15,4 2 6-15,5 2-3 16,0 0 1-16,11 0-20 15,22 2 20-15,9 8 0 16,10 6 3-16,0 4-3 0,-6 2 0 16,-6 4 0-16,-9 1 0 15,-12-2 1-15,-8 1-2 16,-11 4 1-16,-1 1 0 16,-24-1 20-16,-11 0-2 15,-7-3-9-15,-1 0-7 16,6-5-2-16,8-2-16 15,11-6-130-15,14-8-296 16</inkml:trace>
  <inkml:trace contextRef="#ctx0" brushRef="#br0" timeOffset="4373.806">14600 1441 109 0,'0'0'579'0,"0"0"-577"16,0 0-2-16,0 0 64 15,90-19 35-15,-64 2-44 16,3-7 28-16,-1-1-41 15,3-4 5-15,1-7-16 16,-4-3 2-16,-3-4-13 16,-3 2-10-16,-8 4 4 15,-2 1 1-15,-8 7 1 16,-2 8-13-16,-2 10 2 0,0 4 2 16,0 6 2-1,-5 1-9-15,-15 0-1 0,-7 20-4 16,-6 13 4-16,-2 9-3 15,6 9 3-15,0 7-1 16,6 8 4-16,2-6-2 16,7-2 0-16,7-10 3 15,4-12-3-15,3-3 1 16,1-8-3-16,14-5 2 16,5-6-1-16,-2-6-1 15,4-5 2-15,0-3 4 16,2 0 1-16,-3-14-3 15,-3-3 12-15,-3-3-14 16,-6-4 10-16,-8-1-8 0,-1 0-2 16,0-5-15-16,-4 1 5 15,-10 1-33-15,4 5 25 16,1 4-24-16,1 9 30 16,7 5 0-16,0 3 4 15,1 2-2-15,0 0-9 16,0 0-4-16,0 0 20 15,0 0-5-15,0 0 7 16,2 2-5-16,12-2 3 16,1 0 6-16,4 0 14 15,4-2-7-15,1-11 4 16,-1-1-11-16,0-1 2 16,2-1 0-16,-4 3 3 0,0-2 2 15,-5 4-4 1,-7 1-5-16,-3 3 2 0,-4 1 8 15,1 4 8-15,-2-1 2 16,-1 0-13-16,0 2-4 16,0-1-4-16,0 2 1 15,0 0-3-15,0 0-1 16,0 0-2-16,2 0-5 16,-1 0-15-16,2 0 9 15,0 0 14-15,-2 0-2 16,1 0 2-16,1 0-5 15,2 0-17-15,-1 0 16 0,1 0-14 16,-2 0-6-16,-2 0-4 16,-1 0 2-16,0 0 0 15,0 0-2-15,0 0 1 16,0 0 4-16,0 0-7 16,0 0-25-16,0 2 12 15,0-2-7-15,0 0 32 16,0 0 17-16,0 0 5 15,0 0 17-15,0 0 54 16,0 0 54-16,0 0-51 16,0 0-4-16,0 0-4 15,0 0-20-15,0 0-36 16,0 0 4-16,0 0-14 16,0 0 0-16,4-5-1 15,1 0 5-15,2-6-8 0,-1 1 7 16,0-2-3-16,2-2 5 15,-5 1 1-15,0 1 27 16,-3 3-5-16,0 2-7 16,0 5 11-16,1 2-16 15,-1-2-11-15,0 2-5 16,0 0-16-16,0 6 6 16,-1 13 7-16,-7 8 3 15,1-1 3-15,2 7-3 16,5-2 0-16,0-3-1 15,0-1 4-15,6-8-5 16,8-7 4-16,1-9-4 0,2-3 2 16,3 0 0-1,4-3 6-15,-2-16-2 0,-1-4 2 16,-4-2-6-16,-3-2 3 16,-5 2 1-16,-3-1-3 15,-4 2 2-15,-2 3-3 16,0 4 3-16,0 4 0 15,0 5-3-15,0 4 0 16,0-1 0-16,1 0-2 16,19 4 1-16,9 1-15 15,6 0 7-15,8 0-14 16,-5 0-8-16,-3 6 4 16,-5 6-13-16,-9 2 16 0,-11 4-7 15,-7 1 11-15,-3 3 3 16,-1 2 15-16,-13 0 2 15,0 0 4-15,6-2 0 16,6-5 15-16,2 0-16 16,0-5-2-16,16-4 7 15,7-4-8-15,7-4 8 16,3 0-8-16,3-19-8 16,-5-4-11-16,-4-2 4 15,-6-2 8-15,-6 2 4 16,-3 1 0-16,-3 3 3 15,-5 6 6-15,-1 4 0 0,-3 5 22 16,1 6-6 0,1 0-22-16,4 0-12 0,-2 20 0 15,1 4 11-15,-2 9-2 16,0 2 6-16,-3-1-11 16,0-1 6-16,0-7 0 15,-3-7 1-15,-3-7-8 16,2-6 9-16,3-6 3 15,1 0-2-15,0-3 0 16,6-14-1-16,15-11-41 16,3-6 14-16,5-2-16 15,-1-5 7-15,2 4 16 16,-3 1 12-16,-1 4 8 16,0 1 7-16,-3 1-1 15,-1 2 22-15,3-2 13 0,0 4 5 16,-4 0-12-16,-3 8-27 15,-8 7 40-15,-8 5-4 16,1 6 20-16,-3 0-54 16,0 3-9-16,0 21-23 15,0 10 20-15,-9 3 3 16,2 1 5-16,4-1-3 16,3-8-2-16,0 0-16 15,5-8-109-15,12-11-99 16</inkml:trace>
  <inkml:trace contextRef="#ctx0" brushRef="#br0" timeOffset="5316.7955">16869 1336 723 0,'0'0'122'0,"0"0"-40"16,0 0 9-16,0 0 43 16,0 0-26-16,0 0-43 15,0 0-20-15,-6-3 7 16,6-11-40-16,0-9-4 16,12-6-8-16,8-7 6 15,7-1-6-15,3-3 0 16,0 0-3-16,0-3 0 15,-5 0-5-15,-5 5-10 16,-6 3 17-16,-3 8 1 0,-6 9-3 16,0 8-1-16,-3 4 4 15,-2 6 0-15,0 0-2 16,0 0 2-16,0 0 0 16,0 0 2-16,1 0-2 15,-1-2 0-15,2 0-1 16,-2-2-2-16,4-2-38 15,-2 3-9-15,-1 1 0 16,-1 2-36-16,0 0-63 16,0 0-40-16,-17 0-125 15,1 0-49-15</inkml:trace>
  <inkml:trace contextRef="#ctx0" brushRef="#br0" timeOffset="5528.4718">17028 863 392 0,'0'0'355'0,"0"0"-238"16,0 0-109-16,0 0-5 16,0 0 8-16,0 75 76 15,0-32-54-15,0 3 30 16,0 5 31-16,-9-2-84 16,0 1 4-16,0-3-14 15,2-5 0-15,2-7 0 16,5-9-40-16,0-16-109 15,10-10-64-15,8-10-287 0</inkml:trace>
  <inkml:trace contextRef="#ctx0" brushRef="#br0" timeOffset="6870.7846">17295 865 827 0,'0'0'155'16,"0"0"-143"-16,0 0-12 15,0 0-14-15,0 0 14 16,0 0 0-16,-28 82 34 16,5-48-4-16,-7 3-18 15,-1-3-9-15,-1-5 8 16,4-5-9-16,6-8 4 16,4-3-6-16,9-7 0 0,5-3 2 15,4-3 3-15,0 0-1 16,0 0-4-16,1 0-4 15,15-2-7-15,9-1-8 16,2 3-8-16,-2 0-9 16,-1 15 10-16,-2 7 22 15,-1 4 2-15,-2 2 2 16,-4-2-4-16,-3-4-1 16,-1-3 5-16,-5-7-3 15,-2-5 2-15,1-3-4 16,-1-4 10-16,2-2-5 0,3-13 10 15,2-6-10 1,0-1-3-16,-2 1-2 16,0 2 7-16,0 2-2 15,0 6 1-15,-1 2 5 0,0 2-5 16,1 3-1-16,1 0-3 16,1 2 0-16,0 1-2 15,-1 1 5-15,4 0 2 16,-2 0-1-16,-3 0-1 15,2 8-2-15,-1 4 0 16,-6 1-4-16,1 4-5 16,-5 2 9-16,0 3 2 15,0-5 0-15,-9 4 1 16,1-8 3-16,2-3 0 0,4-4 5 16,2-6-7-16,0 0-2 15,6 0 10-15,16-9-10 16,12-8 0-16,3-3-28 15,-1 1-28-15,-9 6-5 16,-11 7 12-16,-7 3 47 16,-9 3-3-16,0 0 3 15,-9 0-8-15,-9 14 10 16,-3 6 9-16,1 2 58 16,3 3-53-16,11 3 2 15,2-6-10-15,4-3-6 16,0-2 6-16,4-8-6 15,11-3 0-15,1-6 2 16,2 0-1-16,-1 0 4 16,-1-11-2-16,-1-3-2 0,-6 0 3 15,-1 0-1-15,-8-1-3 16,0-1-5-16,0 0-16 16,0 7 18-16,-9 2-16 15,-2 7-4-15,-2 0 22 16,2 12-1-16,2 5-5 15,0 0 3-15,5 3 1 16,1-2 3-16,1-5-3 16,2 0 5-16,0-5-4 15,0-3-8-15,9-4 10 16,5-1 6-16,2 0-5 16,0-11-1-16,3-1 14 0,0-5-4 15,-1-5 15-15,0-2 1 16,1-2-9-16,-1-1 10 15,-3 0 6-15,-3-2-11 16,1 4 37-16,-5 7-23 16,-1 3 20-16,-1 8-18 15,-5 6-12-15,-1 1-23 16,2 0-3-16,-1 7-18 16,1 14 14-16,-2 6 2 15,1 3 2-15,-1-2 0 16,0-2 1-16,2-2-5 15,1-9 8-15,0-7-1 16,-2-5-1-16,6-3-2 0,3 0 4 16,2-9-4-1,4-8-20-15,-1-2-17 0,-4 2-4 16,-1 6 20-16,-6 7 16 16,-2 4-9-16,-2 5-22 15,0 17 16-15,0 5 8 16,0-1 12-16,0-4 1 15,0-8 10-15,0-1 8 16,0-9 16-16,11-2 13 16,6-2 28-16,8-3 22 15,10-16-47-15,5-3-46 16,2-8-2-16,-5-4-3 16,-2 0-45-16,-7-2-79 0,-4 5-104 15,-5 9-316 1</inkml:trace>
  <inkml:trace contextRef="#ctx0" brushRef="#br0" timeOffset="7186.5955">18221 1405 764 0,'0'0'69'0,"0"0"-57"16,0 0 39-16,0 0 6 15,0 0-27-15,0 0 27 16,63-24-35-16,-42 17 4 16,1 2-24-16,-2 2 4 15,-5 3-5-15,4 0-1 16,-4 0 0-16,1 4 0 15,2 9-4-15,-3 2-2 16,3 1-35-16,-3 1-60 16,3-3-64-16,-2-8-442 15</inkml:trace>
  <inkml:trace contextRef="#ctx0" brushRef="#br0" timeOffset="7539.2153">18854 948 863 0,'0'0'49'0,"0"0"-39"16,0 0 42-16,-75 74 52 16,59-37-43-16,3 2-49 15,5 6 3-15,8 4-15 16,0 2 0-16,18-3-1 15,19-9-104-15,10-13-134 16,9-11-569-16</inkml:trace>
  <inkml:trace contextRef="#ctx0" brushRef="#br0" timeOffset="8017.9187">19364 1105 937 0,'0'0'0'16,"0"0"2"-16,0 0-5 15,0 0 3-15,0 0 0 16,0 0 47-16,-8 62 32 16,8-23-27-16,0 7-19 15,0 0 14-15,0-5-42 16,0-4 0-16,0-13-5 15,-2-10 0-15,0-6 5 0,2-8-4 16,0 0 6-16,0-3 41 16,0-22 10-16,0-13-58 15,3-10 3-15,13-8-7 16,2-4-1-16,6 2-18 16,1 5-3-16,4 4 4 15,-2 13-2-15,-5 9 8 16,-2 10 6-16,-3 12 6 15,-3 5 0-15,1 0-7 16,-2 1 4-16,-2 15 6 16,-4 5-4-16,-7 4-1 15,0 4 12-15,-7 0 2 16,-20-1 15-16,-6-1-9 16,-3-4 9-16,0-4-14 15,7-2-5-15,8-5-4 0,12 0-105 16,9-8-151-16,6-4-376 15</inkml:trace>
  <inkml:trace contextRef="#ctx0" brushRef="#br0" timeOffset="9105.6938">19525 1376 184 0,'0'0'668'0,"0"0"-655"16,0 0-9-16,0 0 25 0,0 0 19 15,0 0 11-15,31 38-10 16,2-38-12-16,5 0-12 16,0-3-16-16,-2-10-4 15,-6-4-5-15,-6-3 1 16,-6-2-1-16,-5-2 0 16,-3-3 0-16,-2 0-2 15,0 5 2-15,-4 7 0 16,-1 9 3-16,0 2-1 15,-3 4-4-15,4 0 1 16,-2 0-15-16,5 9 15 16,-1 6 0-16,0 2 0 15,3 0 1-15,-3-1 0 16,3-3 0-16,0-4 1 0,-1-6 2 16,0-1-1-16,-1-2-1 15,-3 0 3-15,-1 0 6 16,-1 0-10-16,-2 0 5 15,0 0-5-15,0 1-5 16,0 10-9-16,-2 6 13 16,-5 2 2-16,-1-1 0 15,6 1 1-15,2-5 1 16,0-2-3-16,5-4 0 16,13-6 7-16,1-2-7 15,7 0 3-15,-1-10 2 16,-3-7-5-16,-4 0-26 15,-1 1 10-15,-8-1-30 16,-6 2-13-16,-3 3 20 16,0 3-9-16,-8 8 42 0,-7 1-10 15,2 0 15-15,2 8 0 16,0 8 1-16,4-1 0 16,4 2-10-16,3-1 6 15,0-5 1-15,0-2-9 16,8-4-16-16,10-5 4 15,-3 0 12-15,6 0 0 16,-1-13 10-16,-1-1 2 16,0-2-10-16,-1-1 10 15,0 2 0-15,-2-7 13 0,-3 1 9 16,1-1 24 0,1-2-6-16,1 4 16 15,4-4-3-15,-1 7-3 0,1 0 28 16,-7 5-17-16,-6 7-31 15,-4 5-11-15,-3 0-19 16,0 11-16-16,0 14 9 16,0 9 7-16,0 5 3 15,0 2-2-15,-3-7-1 16,-1-4 2-16,2-9-2 16,2-10 1-16,0-3-2 15,0-8 6-15,0 0 7 16,22-5 51-16,8-16-24 15,6-6-27-15,2-4-12 16,-1-3-1-16,0 1-19 0,0 8-16 16,-10 10 18-1,-10 13-94-15,-14 2-65 0,-3 14 37 16,0 14 124-16,-8 5-72 16,-2 1 11-16,-2-8 19 15,7-2 5-15,4-10-18 16,1-6 30-16,0-8 38 15,6 0 3-15,10-10 70 16,2-6 44-16,0 3-35 16,-4 3 22-16,-3 4-28 15,-2 6-31-15,-1 0-36 16,4 2-6-16,1 12-2 0,2-3-109 16,2-2-481-16</inkml:trace>
  <inkml:trace contextRef="#ctx0" brushRef="#br0" timeOffset="9316.4545">21305 1138 966 0,'0'0'0'0,"0"0"-30"16,0 0 29-16,0 106 1 15,0-57 0-15,8 5 3 0,3 4-2 16,-2 2 6-16,-3 1-7 16,-6-3-31-16,-9-1-319 15</inkml:trace>
  <inkml:trace contextRef="#ctx0" brushRef="#br0" timeOffset="10251.7155">15259 2346 492 0,'0'0'187'15,"0"0"-181"-15,0 0 64 16,0 0 37-16,0 0-26 16,0 0-43-16,3 29 31 15,-3-29-38-15,2 0 11 16,-2 0-22-16,0 0 5 16,1 0 4-16,5 0 14 15,3-12 21-15,9-8-19 16,4-10-25-16,2-6-18 15,-2-2-1-15,-2 1 7 16,-1 4-8-16,-4 6 2 16,-1 11-2-16,-5 6 0 0,-2 9-3 15,0 1 2-15,1 1-19 16,1 21-8-16,0 7 25 16,-5 6-6-16,2 4 9 15,0-3 0-15,2-3 0 16,0-9 0-16,0-7 4 15,0-10 0-15,2-7-8 16,5 0 8-16,6-24 7 16,3-8 1-16,4-4-6 15,-1-6 4-15,-3-1-10 16,-2 5 0-16,-3 7-3 16,-1 11-52-16,2 13-22 0,-4 7-129 15,1 4-94-15,2 11-270 16</inkml:trace>
  <inkml:trace contextRef="#ctx0" brushRef="#br0" timeOffset="10777.6766">16119 2202 1059 0,'0'0'71'0,"0"0"-43"0,0 0-28 15,0 0-8 1,0 0 8-16,0 0-1 0,-6 106 2 16,6-54 16-16,0 7-1 15,0-2-9-15,4-3-6 16,-4-11 0-16,0-7 0 16,0-15 5-16,0-10-3 15,0-6-3-15,0-5 17 16,0 0 41-16,0-11 18 15,0-14-59-15,0-9-14 16,0-10-3-16,2-4-1 16,2-2-6-16,-1-2 0 15,3 1-3-15,1 5-2 16,5 5-10-16,0 5 9 16,2 9-6-16,2 6 17 0,-3 10 0 15,4 5 2-15,-2 3-7 16,3 3 6-16,-1 0-7 15,0 2 8-15,-1 13-4 16,1 5 10-16,-3 1-11 16,-7 2 5-16,-5 0-6 15,-2 1 4-15,0-2-13 16,-20 2 15-16,-3-2 5 16,-4 0-5-16,-1-4 6 15,6-2 2-15,6-4-4 16,9-5-8-16,7-1-47 15,0-6-182-15,26 0-96 0</inkml:trace>
  <inkml:trace contextRef="#ctx0" brushRef="#br0" timeOffset="11091.9886">16706 2331 793 0,'0'0'69'16,"0"0"-50"-16,0 0 40 15,0 0 20-15,0 0-28 0,0 0-30 16,0 0-17-16,-18 15 23 16,0 5 13-16,-3 6-14 15,2 1-6-15,4-1-11 16,5 1 8-16,5-3 7 15,5-3-20-15,0-1 1 16,5-3-4-16,11-4 4 16,5-4-7-16,2-3 4 15,10-6-4-15,3 0-29 16,2-3-181-16,-4-15-60 16</inkml:trace>
  <inkml:trace contextRef="#ctx0" brushRef="#br0" timeOffset="11363.2595">17207 2193 834 0,'0'0'25'16,"0"0"-24"-16,0 0 1 15,0 0 32-15,0 0 5 16,91 87 5-16,-71-50-2 16,-8 10-12-16,-9 2-21 15,-3 0 0-15,-8-2-4 16,-17-7 4-16,-8-1-6 0,-3-1-3 16,-4-7-94-16,-5-4-239 15</inkml:trace>
  <inkml:trace contextRef="#ctx0" brushRef="#br0" timeOffset="11865.4553">15456 3539 145 0,'0'0'808'16,"0"0"-775"-16,0 0-27 16,112-22-6-16,-35 14 9 15,20 2-1-15,17 5 24 16,11 1-6-16,6 0-26 16,1 5 0-16,0 5-50 15,-11-10-264-15</inkml:trace>
  <inkml:trace contextRef="#ctx0" brushRef="#br0" timeOffset="27935.6111">8346 6007 645 0,'0'0'225'16,"0"0"-222"-16,0 0-3 16,-86 96 21-16,73-54 64 15,7 4-18-15,6 5-16 16,2 2-25-16,17-5-19 15,8-4-1-15,4-3-6 16,5-10-2-16,9-11-103 16,1-11-115-16,-1-9-411 0</inkml:trace>
  <inkml:trace contextRef="#ctx0" brushRef="#br0" timeOffset="28213.9417">8638 6188 957 0,'0'0'21'15,"0"0"-20"-15,0 0 1 16,107-29 3-16,-60 29-1 16,0 0 15-16,-5 9 0 0,-8 9-10 15,-14 4 1-15,-10 5-5 16,-10-1 14-16,-1 5 15 15,-24-2 21-15,-10 0-18 16,-2-4-12-16,1-5-20 16,8-4-5-16,11-8-6 15,15-8-81-15,2 0-156 16,21-19-263-16</inkml:trace>
  <inkml:trace contextRef="#ctx0" brushRef="#br0" timeOffset="28422.4022">9035 6185 917 0,'0'0'85'0,"0"0"-34"0,0 0 27 15,0 0-12-15,0 0-57 16,0 0-1-16,-50 53-2 16,43-25 2-16,6 1 8 15,1-3-12-15,1-1 1 16,20-7-5-16,3-4-9 15,4-7-31-15,3-7-89 16,-6 0-98-16,-6-10-332 16</inkml:trace>
  <inkml:trace contextRef="#ctx0" brushRef="#br0" timeOffset="28967.3169">9552 5975 913 0,'0'0'0'0,"0"0"-10"16,0 0 10-16,0 0 4 15,23 100 13-15,-17-64 1 16,-2 5 18-16,-4 5 0 16,0 2-25-16,-7 2 7 15,-14 0-17-15,-4-5-1 16,0-8-39-16,2-8-169 16</inkml:trace>
  <inkml:trace contextRef="#ctx0" brushRef="#br0" timeOffset="29719.7697">10169 5966 868 0,'0'0'52'0,"0"0"-36"15,0 0 43-15,-105 68 16 16,77-32-18-16,5 7-16 15,8 3-26-15,7 3 27 16,8 2-24-16,0-3-13 16,14-5-1-16,12-7 3 15,13-8-14-15,12-8-7 16,9-12-135-16,1-8-198 16</inkml:trace>
  <inkml:trace contextRef="#ctx0" brushRef="#br0" timeOffset="29989.4329">10426 6182 883 0,'0'0'65'0,"0"0"-64"0,0 0 6 15,91-25 6-15,-52 22-1 16,1 3-1-16,-4 0-9 15,-9 7 17-15,-7 10-18 16,-10 4 0-16,-10 2 22 16,0 4 6-16,-18 1 9 15,-13-3 23-15,-5 0-31 16,0-5-16-16,6-4-14 16,11-7-17-16,17-7-141 15,2-2-158-15</inkml:trace>
  <inkml:trace contextRef="#ctx0" brushRef="#br0" timeOffset="30198.9066">10798 6154 927 0,'0'0'103'0,"0"0"-28"15,0 0 5-15,0 0-31 16,0 0-48-16,0 0 7 15,-33 68 4-15,33-38-11 16,3-2 3-16,15-1-4 0,1-6-20 16,7-6-98-1,-2-10-157-15,-1-5-561 0</inkml:trace>
  <inkml:trace contextRef="#ctx0" brushRef="#br0" timeOffset="30709.7223">11319 6131 879 0,'0'0'112'15,"0"0"-99"-15,0 0-10 16,0 0 42-16,0 0 45 15,0 93-55-15,0-56-2 16,-8-2-7-16,-4-3-23 16,-1-3 1-16,1-5-4 15,-3-9-94-15,0-7-138 16,-5-8-271-16</inkml:trace>
  <inkml:trace contextRef="#ctx0" brushRef="#br0" timeOffset="30867.7157">11211 6288 856 0,'0'0'230'0,"0"0"-188"16,0 0 0-16,0 0-3 15,0 0-6-15,91-3-21 16,-61 3-4-16,3 0-8 16,12 0-8-16,-4 0-139 15,-1-3-275-15</inkml:trace>
  <inkml:trace contextRef="#ctx0" brushRef="#br0" timeOffset="31301.3765">11644 6185 1009 0,'0'0'86'0,"0"0"-24"0,0 0 7 16,0 0-27-16,0 0-31 15,0 0-9-15,-44 69 16 16,44-52-15-16,0-1-1 15,11-7 5-15,6-5-5 16,0-4 1-16,1 0-3 16,0-7 0-16,0-9 2 15,-3-3-2-15,-3-1 0 16,0 2-2-16,-5 3 4 16,-1 6 1-16,-5 4-3 0,-1 5-2 15,0 0-1-15,0 7-19 16,0 13 11-16,-7 11 10 15,-3 2 1-15,-6 4 4 16,-1-3-4-16,-3 0 5 16,1-4-10-16,0-7 6 15,3-6-1-15,5-5 2 16,6-7 1-16,5-5-1 16,0 0 1-16,2-3 4 15,15-14-7-15,6-4 1 16,4-3-3-16,3 1 2 15,0 1-11-15,-1 2-22 16,-3 0-74-16,-6 3-105 16,-10-3-140-16</inkml:trace>
  <inkml:trace contextRef="#ctx0" brushRef="#br0" timeOffset="31506.383">11646 5992 688 0,'0'0'290'0,"0"0"-290"16,0 0 14-16,0 0-2 16,0 0 42-16,0 0-39 15,105 54-15-15,-60-54-88 0,5-1-121 16</inkml:trace>
  <inkml:trace contextRef="#ctx0" brushRef="#br0" timeOffset="31789.037">12076 5963 900 0,'0'0'54'0,"0"0"-33"16,0 0-9-16,0 0 53 0,0 0-17 16,87 18 17-16,-65 7-33 15,-1 2 28-15,-5 7-31 16,-1 0-9-16,-6 6-3 16,-7 2-6-16,-2 0-4 15,-2 2-7-15,-23-4 0 16,-8-5-5-16,-1-2 5 15,-5-6-43-15,1-3-118 16,7-10-372-16</inkml:trace>
  <inkml:trace contextRef="#ctx0" brushRef="#br0" timeOffset="32623.7027">12888 5970 865 0,'0'0'82'16,"0"0"-9"-16,0 0 12 15,0 0-6-15,-105 58-33 16,78-19 2-16,5 4-31 16,7 4-1-16,14 4-1 15,1 2-14-15,7-3 11 16,19-4-12-16,10-7-7 16,9-2 2-16,11-6-57 15,6-9-178-15,-1-15-429 16</inkml:trace>
  <inkml:trace contextRef="#ctx0" brushRef="#br0" timeOffset="33057.9365">13308 6020 838 0,'0'0'9'0,"0"0"4"15,0 0-3-15,90-2 23 16,-71 12 33-16,0 5 12 16,-4 4-14-16,-6 1-4 15,-6 7-41-15,-3 1 13 0,-6 1-19 16,-16 3 2-16,-5-5-1 15,0-1-6-15,5-8-8 16,7-5-17-16,10-12-213 16,5-1-563-16</inkml:trace>
  <inkml:trace contextRef="#ctx0" brushRef="#br0" timeOffset="33290.1936">13647 6055 816 0,'0'0'218'16,"0"0"-191"-1,0 0 33-15,0 0 3 0,0 0-30 16,0 0-7-16,-44 58 12 16,40-23-8-16,4 5 0 15,0-3-28-15,4-1 2 16,13-4-4-16,4-8-29 15,5-7-79-15,3-10-156 16,-1-7-161-16</inkml:trace>
  <inkml:trace contextRef="#ctx0" brushRef="#br0" timeOffset="33476.3059">13924 6159 396 0,'0'0'614'0,"0"0"-586"0,0 0-19 15,0 0 57-15,0 0 6 16,8 82-26-16,-19-46-24 16,-5-4-16-16,-2-5-4 15,2-5-2-15,2-6-9 16,2-8-136-16,1-5-117 16,7-3-78-16</inkml:trace>
  <inkml:trace contextRef="#ctx0" brushRef="#br0" timeOffset="33588.2756">13885 6278 651 0,'0'0'130'0,"0"0"-37"16,0 0-32-16,0 0-45 0,96-15-7 15,-74 15-12-15,3 0 3 16,-2 0-217-16</inkml:trace>
  <inkml:trace contextRef="#ctx0" brushRef="#br0" timeOffset="34097.1169">14361 6034 730 0,'0'0'205'0,"0"0"-147"16,0 0-44-16,0 0 29 15,0 0 72-15,0 0-41 16,24 91-16-16,-21-55-22 16,-3-2-3-16,3-5-5 15,-2-4-27-15,1-8 7 16,1-6-6-16,3-10 2 15,5-1 4-15,6 0-8 16,5-17 3-16,4-4-3 0,0-4-14 16,-6 3-11-16,-8 7 7 15,-3 8 9-15,-6 7 8 16,-3 3-12-16,0 14-6 16,0 5 16-16,0 0 0 15,0 0 3-15,0-5 4 16,3-8-2-16,5-3 9 15,1-4 5-15,2-2 6 16,6 0 16-16,2-9-20 16,3-7-7-16,0-4-10 15,0-2-1-15,-3 2-3 16,-2 1-51-16,-2 2-60 16,-5 1-235-16</inkml:trace>
  <inkml:trace contextRef="#ctx0" brushRef="#br0" timeOffset="34764.9812">13411 5775 49 0,'0'0'611'0,"0"0"-477"16,0 0 18-16,0 0 22 0,0 0-57 16,0 0-70-16,-10-5-20 15,10 5-6-15,1 0-17 16,17 0 1-16,6 12 3 16,10-2-7-16,8 0-1 15,4 1 0-15,5-1-63 16,1-3-209-16,5-1-593 15</inkml:trace>
  <inkml:trace contextRef="#ctx0" brushRef="#br0" timeOffset="35297.8361">15037 5925 786 0,'0'0'113'15,"0"0"-25"-15,0 0 18 16,0 0-32-16,0 0-55 16,0 0-10-16,42 7 30 15,-25 12 5-15,2 8-17 16,-2 1-11-16,-3 7 5 0,-4 1-12 16,-10 5-4-1,0 2-4-15,-15-1-2 0,-11 1 3 16,-7-1 0-16,-3-6-2 15,-1-5-32-15,4-5-53 16,9-12-190-16,10-9-188 16</inkml:trace>
  <inkml:trace contextRef="#ctx0" brushRef="#br0" timeOffset="36130.7128">15697 5924 878 0,'0'0'69'0,"0"0"11"15,0 0 56-15,-106 59-48 16,79-33-52-16,1 6-3 16,9 2-7-16,10 4-18 15,7 3 10-15,0 3 2 16,23 0-20-16,10-1 3 16,8-2-3-16,6-6 0 15,5-4-21-15,-2-12-82 16,-3-7-300-16</inkml:trace>
  <inkml:trace contextRef="#ctx0" brushRef="#br0" timeOffset="36440.5455">16089 6065 744 0,'0'0'2'16,"0"0"60"-16,0 0-10 16,83 42 19-16,-71-21-9 0,-9 3-13 15,-3 2 7-15,0 1 9 16,-15 0-18-16,-9 2-15 15,-1-3-19-15,-2-4-10 16,8-5-3-16,9-5-2 16,10-6-80-16,8-6-209 15</inkml:trace>
  <inkml:trace contextRef="#ctx0" brushRef="#br0" timeOffset="36671.6389">16348 6077 1013 0,'0'0'35'15,"0"0"40"-15,0 0-25 16,0 0-19-16,0 0-23 16,0 0-5-16,-21 69 44 15,14-34-26-15,1 0-10 16,4-2-2-16,2-4-9 15,0-3-6-15,22-6-26 16,9-11-136-16,7-8-202 16</inkml:trace>
  <inkml:trace contextRef="#ctx0" brushRef="#br0" timeOffset="37145.1499">16892 5917 905 0,'0'0'77'0,"0"0"-67"15,0 0 10-15,0 81 69 16,-3-43-27-16,-10-2-28 16,-2-2-6-16,-3-3-27 0,3-6 3 15,2-4-4-15,1-6-84 16,0-11-172-16,0-4-281 15</inkml:trace>
  <inkml:trace contextRef="#ctx0" brushRef="#br0" timeOffset="37294.4802">16798 6099 942 0,'0'0'113'15,"0"0"-57"-15,0 0 29 16,88-10-47-16,-58 10-33 15,5 0 1-15,1 0-6 0,2 0-45 16,-5 0-259-16</inkml:trace>
  <inkml:trace contextRef="#ctx0" brushRef="#br0" timeOffset="37696.5979">17234 6006 1012 0,'0'0'130'16,"0"0"-104"-16,0 0 10 15,0 0-7-15,0 0-22 16,0 0 58-16,0 86-17 0,-4-57-21 16,1 1-8-1,-1-3-12-15,4-6-2 0,0-5-5 16,0-9 0-16,0-2 1 15,5-5 0-15,13 0 3 16,3-6-4-16,7-10 0 16,-2-1-1-16,-4 0-18 15,-7 3 8-15,-5 3 5 16,-4 7 4-16,-4 4 0 16,-1 0 3-16,-1 0-1 15,0 0 0-15,1 0 2 16,3 0 0-16,2-1 11 15,5-2-2-15,3-2 10 16,4 1-20-16,-1-4 1 0,4 0-2 16,2-6-33-16,-2-3-92 15,-2 2-303-15</inkml:trace>
  <inkml:trace contextRef="#ctx0" brushRef="#br0" timeOffset="37956.0103">17410 5825 208 0,'0'0'758'0,"0"0"-698"15,0 0-24-15,0 0 66 16,0 0-41-16,0 0-47 15,0 10 15-15,21 0-8 16,3 1 5-16,10-3-18 16,5-1-8-16,1 2-23 15,2-1-148-15,-5-1-314 16</inkml:trace>
  <inkml:trace contextRef="#ctx0" brushRef="#br0" timeOffset="38435.0698">18136 5978 863 0,'0'0'79'0,"0"0"-75"16,0 0 83-16,0 0 24 15,0 0-67-15,-70 101 2 16,51-67-29-16,0 1-4 15,2-4-4-15,2-7-9 16,5-5-20-16,1-7-106 0,-1-9-149 16,3-3-393-16</inkml:trace>
  <inkml:trace contextRef="#ctx0" brushRef="#br0" timeOffset="38598.7442">17947 6124 1053 0,'0'0'97'0,"0"0"-71"16,0 0 29-16,0 0-32 16,82-1-7-16,-55 1-16 15,4 0 3-15,2 0-3 16,6 0-7-16,-3 0-235 16,-2-10-612-16</inkml:trace>
  <inkml:trace contextRef="#ctx0" brushRef="#br0" timeOffset="38973.1682">18362 6050 197 0,'0'0'788'0,"0"0"-692"15,0 0-30-15,0 0-31 16,0 0 4-16,0 0-31 15,64-9 5-15,-39 11-1 0,-1 8-7 16,0 2-3-16,-8 0 1 16,-5 1-6-16,-10 0 3 15,-1 2-7-15,-10 0 7 16,-14 3 7-16,-6-3-6 16,5 1 8-16,5 0-6 15,10-1 4-15,10 1-7 16,0 4-3-16,6-6 3 15,13 1 1-15,2-4 3 16,0-4-1-16,-3-6-2 16,-6-1 6-16,-3 0 10 15,-2 0-15-15,-1-6-2 16,-1-8-17-16,-2-2-135 16,-2-1-350-16</inkml:trace>
  <inkml:trace contextRef="#ctx0" brushRef="#br0" timeOffset="39476.2928">18463 5832 37 0,'0'0'431'0,"0"0"-190"16,0 0-78-16,0 0-28 0,0 0-14 15,0 0-60-15,0-4-18 16,0 4-21-16,7 0-9 16,14 7-5-16,8 3 0 15,3 1-5-15,6-1-3 16,-2-2-72-16,-3-2-156 16,-7-5-310-16</inkml:trace>
  <inkml:trace contextRef="#ctx0" brushRef="#br0" timeOffset="39818.2054">18890 5878 142 0,'0'0'735'0,"0"0"-706"15,0 0-24-15,0 0 38 16,0 0 42-16,0 0 13 16,43 100-40-16,-31-66 0 15,0 4-28-15,-5 5 0 0,-5 1-15 16,-2 1-15-16,-5 0 2 15,-18 0 4-15,-7-6 0 16,-5 0-9-16,-4-5 3 16,-1-7-19-16,-1-2-57 15,6-9-244-15</inkml:trace>
  <inkml:trace contextRef="#ctx0" brushRef="#br0" timeOffset="40563.7533">19409 5997 773 0,'0'0'136'0,"0"0"-24"16,0 0 41-16,0 0-64 15,0 0-53-15,0 0-17 16,-55 24 6-16,23 5 14 0,1 7 6 16,4 7-20-1,8 2-8-15,8 2 0 0,11-5-17 16,0-1 9-16,19-7-9 15,17-2 0-15,12-7 0 16,16-6-20-16,5-8-37 16,1-8-80-16,-6-3-335 15</inkml:trace>
  <inkml:trace contextRef="#ctx0" brushRef="#br0" timeOffset="41586.106">19780 6057 892 0,'0'0'47'16,"0"0"16"-16,0 0-58 15,0 0 44-15,0 0-21 16,82 3-6-16,-54 12 23 16,-2 3-4-16,-5 2-6 15,-6 2-23-15,-11 0-11 16,-4 2 2-16,-7-3 4 15,-20-1 16-15,-15 2 3 16,-3-5-11-16,2-1-3 16,10-6-12-16,14-5-3 15,16-2-53-15,3-3-155 16,22 0-126-16</inkml:trace>
  <inkml:trace contextRef="#ctx0" brushRef="#br0" timeOffset="41875.7466">20125 6121 906 0,'0'0'89'0,"0"0"12"16,0 0 18-16,0 0-52 16,0 0-28-16,0 0-13 15,-73-22-19-15,60 36-2 16,-3 6-2-16,4 8-1 15,2-1 8-15,4 3-5 0,4 1-2 16,2-6 2-16,0-3 1 16,21-4-3-16,4-5-3 15,5-7 0-15,6-6 0 16,2 0-9-16,-2-6-9 16,-4-11-24-16,-8-8-58 15,-13-6-153-15,-11-5-235 16</inkml:trace>
  <inkml:trace contextRef="#ctx0" brushRef="#br0" timeOffset="42087.3234">19964 5920 898 0,'0'0'111'16,"0"0"-17"-16,0 0-81 15,0 0 37-15,0 0-23 16,0 0-23-16,39-13-3 16,-8 13-1-16,14 0-1 15,15 0-2-15,8 5-248 16,1 0-508-16</inkml:trace>
  <inkml:trace contextRef="#ctx0" brushRef="#br0" timeOffset="42364.2774">20761 6041 783 0,'0'0'287'15,"0"0"-269"-15,0 0-17 16,0 0 30-16,0 0 49 16,0 82-19-16,-13-46-16 15,-5 0-16-15,0-6-14 16,1-3-15-16,1-4-7 16,5-7-38-16,3-10-121 0,4-6-164 15</inkml:trace>
  <inkml:trace contextRef="#ctx0" brushRef="#br0" timeOffset="42522.1986">20645 6182 875 0,'0'0'309'0,"0"0"-250"16,0 0-27-16,0 0 10 16,0 0-27-16,85-1-13 15,-54 1 1-15,8 5-3 16,0 4-2-16,2-4-113 15,0-3-349-15</inkml:trace>
  <inkml:trace contextRef="#ctx0" brushRef="#br0" timeOffset="43144.3247">21224 6036 618 0,'0'0'49'16,"0"0"44"-16,0 0 8 15,0 0-43-15,0 0-8 0,0 0 7 16,-6 14 84-16,-1 3-54 15,-2 5-34-15,-1-1-5 16,5 1-21-16,1 0-24 16,4-5 5-16,0 0-8 15,9-6 3-15,10-3 0 16,9-5 3-16,6-3-6 16,6 0-1-16,-1-12-20 15,-7-4 1-15,-6-3 11 16,-10 1 9-16,-6 2-2 15,-7 3 2-15,-3 7 0 16,0 5 3-16,0 1-3 0,0 1-16 16,-10 21 16-16,-6 11 0 15,0 6 7-15,-2 6-7 16,-1-3 2-16,1-3-7 16,-3-2 9-16,-1-8-4 15,-1-3 0-15,1-8-9 16,4-6 7-16,3-5 1 15,5-7-6-15,5 0 5 16,5 0-10-16,0-6 12 16,3-10 0-16,12-1 4 15,4 0-5-15,4 1 2 16,2 4-1-16,0 3 3 16,-2 0-2-16,4 5 0 0,1 1 5 15,5 3-6-15,4 0-12 16,-1 0-122-16,-3 0-289 15</inkml:trace>
  <inkml:trace contextRef="#ctx0" brushRef="#br0" timeOffset="43504.5014">21934 6089 710 0,'0'0'355'0,"0"0"-330"16,0 0-15-16,0 0 10 16,0 0 75-16,-8 77-45 15,-3-40-17-15,-1-2-2 16,1-1-23-16,-1-4-5 0,3-6-3 16,2-7-45-1,-5-7-73-15,2-6-113 0,-3-4-107 16</inkml:trace>
  <inkml:trace contextRef="#ctx0" brushRef="#br0" timeOffset="43640.5638">21885 6242 840 0,'0'0'118'0,"0"0"-51"16,0 0 8-16,88-1-60 15,-69 1-15-15,2 3-4 16,2-1-32-16,2-2-219 0</inkml:trace>
  <inkml:trace contextRef="#ctx0" brushRef="#br0" timeOffset="44126.6748">22367 6106 945 0,'0'0'151'0,"0"0"-92"15,0 0 14-15,0 0-14 16,0 0-50-16,0 0-5 16,64 10 9-16,-33-3-12 15,1-3 5-15,-8 2-4 16,-1 3 1-16,-11 0-6 16,-6 2 3-16,-6 1-2 15,0 2-11-15,-9 2-5 16,-8 1 18-16,1 0 5 15,6-1-3-15,2-2 2 0,7-2-4 16,1-1 0-16,0-2 3 16,0-2-1-16,12-1 29 15,5-3 1-15,6-3-17 16,5 0 0-16,7 0-15 16,3 0-2-16,0-9-55 15,-4-5-96-15,-6-2-233 16</inkml:trace>
  <inkml:trace contextRef="#ctx0" brushRef="#br0" timeOffset="44411.3286">22947 5984 916 0,'0'0'97'0,"0"0"-93"15,0 0-1-15,0 0 18 16,0 0 49-16,0 0-21 16,85 98-18-16,-66-64 20 15,-4 1-13-15,-3 2-13 16,-9 4-23-16,-3-4 2 16,-8 1-5-16,-17-1 7 15,-5-6-6-15,-3 0 0 16,-3-4 0-16,0-3-30 15,-3-7-116-15,0-5-157 16</inkml:trace>
  <inkml:trace contextRef="#ctx0" brushRef="#br0" timeOffset="44908.1497">23427 6338 843 0,'0'0'138'15,"0"0"-133"-15,0 0 0 16,0 0-5-16,87 0 0 15,-47-2-75-15,8-1-141 16</inkml:trace>
  <inkml:trace contextRef="#ctx0" brushRef="#br0" timeOffset="45093.0097">23848 6341 820 0,'0'0'34'0,"0"0"-31"16,0 0-1-16,83 0 5 16,-48 0-5-16,3 0-2 15,2 5-7-15,-1 2-101 16,-7-3-101-16,-6-1-335 16</inkml:trace>
  <inkml:trace contextRef="#ctx0" brushRef="#br0" timeOffset="45328.3906">24332 6395 317 0,'0'0'17'0,"0"0"4"0,0 0 11 16,103 0-17-16,-59 0 33 16,-1 0-48-16,2 2-23 15,-4 3 23-15,-3-3 1 16,-10 3 32-16,-9-3 120 15,-8-2-14-15,-9 2 1 16,-1-2 14-16,1 1-41 16,3-1-90-16,7 0-23 15,6 0-19-15,2-3-366 16</inkml:trace>
  <inkml:trace contextRef="#ctx0" brushRef="#br0" timeOffset="67163.9932">19164 6872 437 0,'0'0'128'0,"0"0"-14"16,0 0-5-16,0 0-17 15,0 0 45-15,0 0-58 16,0 0 53-16,0-36-92 15,0 36 9-15,0 0-18 16,-2 0-1-16,-1 0-19 16,-7 5-11-16,-4 19-5 15,-6 11 5-15,-4 9 2 16,6 1 3-16,3 1-5 16,12 0-1-16,3-4-3 15,6-2 8-15,21-5 1 16,12-6-5-16,6-11-36 15,8-11-40-15,2-7-142 0,-9-14-205 16</inkml:trace>
  <inkml:trace contextRef="#ctx0" brushRef="#br0" timeOffset="67401.5315">19389 6992 989 0,'0'0'78'16,"0"0"-65"-16,0 0 20 15,0 0 14-15,0 0-45 16,103-39 7-16,-83 53-9 16,-1 5 0-16,-8 6 9 15,-8 1-9-15,-3 4 0 0,-5-2 2 16,-23-1 26-16,-8-3 6 16,-5-4-12-16,0-1-22 15,11-6 0-15,12-7 0 16,18-3-51-16,8-3-215 15,26-8-231-15</inkml:trace>
  <inkml:trace contextRef="#ctx0" brushRef="#br0" timeOffset="67589.8047">19737 7011 1015 0,'0'0'83'0,"0"0"-34"16,0 0 10-16,0 0-53 0,0 0-2 15,0 0-4-15,-72 74 9 16,69-44-8-16,3-2-1 16,2-3-2-16,20-3-6 15,8-5-60-15,0-14-190 16,-3-3-582-16</inkml:trace>
  <inkml:trace contextRef="#ctx0" brushRef="#br0" timeOffset="67841.0554">19467 6774 896 0,'0'0'111'0,"0"0"-101"16,0 0-10-16,0 0-1 16,0 0 1-16,0 0 0 15,124 33-2-15,-66-26-15 16,0-1-103-16,-3-5-383 16</inkml:trace>
  <inkml:trace contextRef="#ctx0" brushRef="#br0" timeOffset="68133.2412">20155 6979 929 0,'0'0'42'0,"0"0"-41"16,0 0-1-16,0 0 30 15,0 0 5-15,19 89 9 16,-19-62-7-16,-14 1-11 0,-5-2-23 16,-3-1-3-16,5-6-4 15,-1-5-121-15,8-8-73 16,4-6-465-16</inkml:trace>
  <inkml:trace contextRef="#ctx0" brushRef="#br0" timeOffset="68282.5123">20105 7099 975 0,'0'0'97'16,"0"0"-97"-16,0 0 0 15,0 0 0-15,0 0 10 16,0 0 7-16,99 16-11 0,-68-11-5 15,2-3-1-15,-3-2-218 16</inkml:trace>
  <inkml:trace contextRef="#ctx0" brushRef="#br0" timeOffset="68757.6233">20574 7023 673 0,'0'0'319'0,"0"0"-304"15,0 0-15-15,0 0-1 0,0 0 1 16,0 0 19-16,-36 81-9 16,33-56 21-16,3-2-16 15,0-5-1-15,0-5-11 16,5-6 10-16,12-4-12 15,4-3 15-15,5 0-9 16,0-12-2-16,0-6-5 16,-3 4-1-16,-6-1 1 15,-4 4 4-15,-7 5-3 16,-3 6-2-16,-3 0-6 16,0 15-2-16,0 12 5 15,-7 4 1-15,-14 7 3 0,-1-3 0 16,-2-2 1-16,-2-4-3 15,2-5 2-15,4-7 0 16,5-6 2-16,5-5 3 16,6-3-1-16,4-3 43 15,0 0 13-15,18-11-39 16,10-6-21-16,7 1 0 16,4-1-3-16,1 3-5 15,0 5-57-15,-2 3-108 16,-4 4-149-16</inkml:trace>
  <inkml:trace contextRef="#ctx0" brushRef="#br0" timeOffset="69130.884">21176 7232 377 0,'0'0'617'15,"0"0"-582"-15,0 0-30 16,0 0 4-16,0 0-8 16,0 0 29-16,-36 81 3 15,27-54-4-15,-2-4-21 16,0-5-7-16,2-4 4 16,-3-6-5-16,5-5-66 15,1-3-25-15,3 0-12 16,3-3-72-16,0-9 83 0,0-2 90 15,7-2 2-15,5 5 115 16,3 3 12-16,-3 2-19 16,0 5 4-16,-2 1-7 15,3 0-55-15,3 0-42 16,0 0 5-16,2 5-10 16,0 2-1-16,0 0-2 15,1-3-35-15,-1-4-200 16,-1 0-634-16</inkml:trace>
  <inkml:trace contextRef="#ctx0" brushRef="#br0" timeOffset="71339.0952">22121 7070 725 0,'0'0'59'0,"0"0"-59"15,0 0 0-15,0 0 47 16,0 0-6-16,0 0 8 16,37 89 15-16,-33-58-7 0,-4 3-5 15,0 0 19 1,0 3-38-16,-16-4 11 0,-8-1-21 15,-4-6 7-15,-5-2 2 16,0-6-27-16,6-4 0 16,12-4-5-16,9-6-8 15,6-4-87-15,11 0-228 16,17-15-583-16</inkml:trace>
  <inkml:trace contextRef="#ctx0" brushRef="#br0" timeOffset="71548.1772">22480 7354 655 0,'0'0'184'15,"0"0"-176"-15,0 0-3 16,0 0-4-16,86 4 0 15,-53-1 4-15,6-1-5 16,6-2-81-16,-2 0-203 16</inkml:trace>
  <inkml:trace contextRef="#ctx0" brushRef="#br0" timeOffset="71699.4487">23126 7431 426 0,'0'0'500'0,"0"0"-432"16,0 0-56-16,0 0 20 16,0 0-32-16,0 0-63 15,104 0-160-15</inkml:trace>
  <inkml:trace contextRef="#ctx0" brushRef="#br0" timeOffset="71826.2021">24212 7602 938 0,'0'0'0'0,"108"0"-28"15,-23 0-80-15</inkml:trace>
  <inkml:trace contextRef="#ctx0" brushRef="#br0" timeOffset="80148.4283">7383 6116 926 0,'0'0'87'15,"0"0"-3"-15,0 0-6 16,0 0 15-16,0 0-46 15,0 0-29-15,0 0-17 16,-19 0-1-16,6 8-9 0,-5 11 9 16,0 6-2-1,2 6 9-15,5 2-14 0,-1 1 7 16,9 0 0-16,2 0 0 16,1-2 0-16,0-4 2 15,4-2-4-15,14-4 0 16,10-3-21-16,4-9-126 15,0-10-188-15</inkml:trace>
  <inkml:trace contextRef="#ctx0" brushRef="#br0" timeOffset="80645.0708">7578 6221 496 0,'0'0'410'0,"0"0"-332"16,0 0 0-16,0 0 119 16,0 0-125-16,0 0-26 15,0-33-24-15,0 33-9 16,0 0-13-16,0 0-10 15,0 17 2-15,0 7 6 0,0 4 2 16,0 0-3 0,4-3 5-16,2-4-2 0,3-6 0 15,-2-8 0-15,2-3 2 16,3-4 1-16,2 0 0 16,2-2 10-16,1-12-10 15,-1-1 3-15,-6 2-6 16,-2 4 0-16,-5 7-2 15,-3 2 2-15,4 0-10 16,1 5-4-16,2 12-2 16,1 0 16-16,3-3 0 15,-4-3 1-15,0-5-5 16,1-4 8-16,-1-2-4 16,3 0 1-16,5-7 9 0,6-12-1 15,4-8-9-15,4-6-91 16,-4-6-212-16,-4 3-655 15</inkml:trace>
  <inkml:trace contextRef="#ctx0" brushRef="#br0" timeOffset="80927.2026">7979 6050 1034 0,'0'0'149'15,"0"0"-113"-15,0 0 1 16,0 0-13-16,0 0-21 0,0 0-6 16,43 6 7-1,-22 11-7-15,-3 6 6 0,-2 4-3 16,-5 7 3-16,-5 2-2 16,-6 3 4-16,0 3-5 15,0-5 0-15,-16 0 4 16,-3-3-2-16,-6-3-2 15,1-5 0-15,3-6 0 16,6-4-71-16,5-10-185 16,2-6-567-16</inkml:trace>
  <inkml:trace contextRef="#ctx0" brushRef="#br0" timeOffset="85403.5236">7506 6617 117 0,'0'0'240'0,"0"0"-131"0,0 0 0 15,0 0-31-15,0 0-20 16,0 0-33-16,0 0-16 15,-2 0-9-15,2 0-6 16,0 0 5-16,0 0 0 16,0 0 0-16,0 1 1 15,0-1 5-15,3 1 11 16,5 1-12-16,1 1 6 16,3-1-9-16,1 1 0 15,0 0-1-15,3-1 0 0,3-1 0 16,2-1-25-1,3 0-44-15,-4 0-195 0</inkml:trace>
  <inkml:trace contextRef="#ctx0" brushRef="#br0" timeOffset="86473.3977">8834 6735 231 0,'0'0'229'16,"0"0"-201"-16,0 0 5 15,0 0 54-15,0 0-38 16,0 0-42-16,5 5-7 15,0-3 3-15,2 3-3 16,4 2 2-16,2-1-1 16,-1-2 4-16,3 1 6 15,-2 0-10-15,5-2-2 16,3 0 0-16,5 0-18 16,-3-3-188-16</inkml:trace>
  <inkml:trace contextRef="#ctx0" brushRef="#br0" timeOffset="87400.5306">10786 6658 540 0,'0'0'89'0,"0"0"-62"16,0 0 32-16,0 0-16 16,0 0 13-16,0 0-27 15,0 0-9-15,0 0 13 16,0 0-5-16,0 0-20 16,0 0 0-16,0 0-7 15,9 0-2-15,6 0 0 16,3 2-61-16,4-2-85 15,-1 0-329-15</inkml:trace>
  <inkml:trace contextRef="#ctx0" brushRef="#br0" timeOffset="110411.1498">464 6754 601 0,'0'0'124'0,"0"0"-81"15,0 0-30-15,0 0 78 16,0 0-17-16,0 0-37 16,0 0-10-16,0 0-2 15,68-47-4-15,-48 45-15 16,0 2-4-16,1 0 1 15,7 3-6-15,-3 13-1 0,-1 3 4 16,-6 5-2 0,-3 0 2-16,-3 0 0 0,-8-3 3 15,-2 1-3-15,-2-2 9 16,0-1-4-16,-9-2 2 16,-6-3 0-16,0-1 0 15,3-6-1-15,3-2 1 16,5-5-4-16,0 0-3 15,4-5-27-15,0-16-170 16,2-7-450-16</inkml:trace>
  <inkml:trace contextRef="#ctx0" brushRef="#br0" timeOffset="110708.3887">848 6769 687 0,'0'0'117'0,"0"0"-58"16,0 0 11-16,0 0 15 16,0 0-61-16,0 0-22 15,1-3 7-15,-1 3-9 16,0 5-1-16,-4 8-1 16,-4 5 2-16,-1-2 0 15,5 1 0-15,2 4 5 16,2-2-5-16,0 1 0 15,0-6 0-15,9-3-3 16,6-2 5-16,6-2-2 0,4-7 1 16,5 0 0-16,0 0-1 15,0-12-103-15,-7 0-193 16</inkml:trace>
  <inkml:trace contextRef="#ctx0" brushRef="#br0" timeOffset="111933.2018">632 7295 512 0,'0'0'178'0,"0"0"-103"16,0 0-1-1,0 0-15-15,0 0-22 0,0 0-27 16,0-1-10-16,0 3 0 16,-1 10-4-16,-2 5 8 15,3 1 0-15,0 2 9 16,0 0-1-16,0 0 5 16,0-1-13-16,12-2-1 15,0-4-3-15,3-4 7 16,3-1-3-16,3-4-3 15,-2-4 11-15,-1 0 24 16,3-2 18-16,-3-12-26 16,-3 1 2-16,-5-4-14 15,-2 0 14-15,-5 0 10 16,-2-2-30-16,-1 5-8 0,0 1-1 16,0 4 2-16,0 3 7 15,0 2-10-15,0 4 0 16,0 0 0-16,0 0 1 15,0 0-1-15,0 0-15 16,0 0 9-16,0 4-5 16,0 11 0-16,0 4 11 15,3 5 0-15,-1 1-2 16,-2 1 2-16,0-1 0 16,0-1 5-16,0-4-6 15,0-2 1-15,-2-3 0 16,-2 0-6-16,-2-6 11 15,1 1-13-15,1-2-12 0,-1-4-6 16,1-1 16-16,4-3-28 16,0 0 18-16,0 0 20 15,0 0 1-15,0-6-1 16,0-3-5-16,0-1 5 16,0 1 11-16,0 0-10 15,6 2 17-15,1-2-13 16,1 3-5-16,1 0 0 15,7 1 2-15,2 0-2 16,-3 0-10-16,6 2-90 16,-2 1-77-16,-8 1-220 15</inkml:trace>
  <inkml:trace contextRef="#ctx0" brushRef="#br0" timeOffset="113148.7052">634 7865 708 0,'0'0'122'0,"0"0"-59"16,0 0-15-16,0 0 80 15,0 0-31-15,0 0-60 16,-6 0-26-16,6 0-5 16,0 0 3-16,0-2-9 15,3 0-7-15,9-2 7 16,6 0 5-16,3 0 0 16,0-1-4-16,-1 1-2 15,0 3 1-15,-2 1-3 16,-6 0 3-16,0 0-4 15,1 0 3-15,-5 7-1 0,-2 3-6 16,-3-1 8-16,0 5-7 16,-3 1 6-16,0-1-1 15,0 1 2-15,0 1 7 16,-2-3-5-16,-8 0 4 16,-2-1-6-16,3-3 3 15,0-1-3-15,6-4 2 16,1-3-2-16,2 0 0 15,0-1-3-15,0 0 3 16,0 0-2-16,0 0-1 16,0 0 3-16,0 0-1 15,5 0 1-15,7 0 18 16,3 0-9-16,1 0 1 0,5 0 2 16,1 0-10-16,4 0-2 15,-5-1-2-15,0-2-9 16,-4 2-73-16,-5 1-110 15,-4 0-138-15</inkml:trace>
  <inkml:trace contextRef="#ctx0" brushRef="#br0" timeOffset="114153.0745">537 8371 797 0,'0'0'109'0,"0"0"-98"15,0 0 88-15,0 0 24 16,0 0-64-16,0 0-29 16,2-10-6-16,-2 10-7 15,0 0-17-15,0 0 1 16,1 0-3-16,1 5-16 0,5 11 18 16,-4 2 2-16,3 4 0 15,-3-2-1-15,2 2-1 16,-2-4 0-16,0-3 0 15,5-6 0-15,-3-4 2 16,-1-2-2-16,0-3 0 16,3 0 7-16,6 0-3 15,2-14 3-15,3-7 0 16,2-1-3-16,-1-2-4 16,-4 6 0-16,-3 6-1 15,-6 4 0-15,-2 8-8 16,-3 0 9-16,-1 0-3 15,2 0-7-15,0 0-5 16,2 0 12-16,2 2-1 16,0 1 4-16,2 0 0 0,-2-3 0 15,1 0 1-15,2 0 2 16,0-1 23-16,6-12-1 16,-2-3-14-16,1-2 2 15,2-2-13-15,-3 2-3 16,-2 2-17-16,-5 4-71 15,-3 2-133-15,-3 5-178 16</inkml:trace>
  <inkml:trace contextRef="#ctx0" brushRef="#br0" timeOffset="117628.1496">345 8802 634 0,'0'0'166'0,"0"0"-147"0,0 0 98 16,0 0-57-16,0 0 26 16,0 0-42-16,0 0-27 15,-6-11-15-15,6 11-2 16,0 0-11-16,0 14 3 16,0 7-3-16,0 3 10 15,3 4-1-15,6 2 2 16,-2 1 0-16,2-1 5 15,0-2-6-15,-3-4 2 16,-1-6-1-16,-2-4 0 16,0-4 3-16,-3-5-3 15,0-4 7-15,0-1-2 16,0 0 10-16,0 0 6 16,0 0 49-16,0-4-15 0,-3-5-52 15,-6-7-3 1,-2 0 6-16,1-4-6 0,1-3-1 15,-2 3-3-15,1-5-4 16,4 3 4-16,0-1-10 16,3 4 7-16,3-1 6 15,0 4-10-15,0 2 4 16,0 1 4-16,0 3 0 16,3 0-2-16,3 1-2 15,3 1 7-15,0 4 0 16,1-1-1-16,1 3-3 15,4 2-4-15,1 0-16 0,5 0 16 16,0 0-6 0,-3 7-20-16,4 2 11 0,-3 2 17 15,-5 3 6-15,0-1-11 16,-5 0 5-16,-5 1 2 16,-4-1-11-16,0 1 15 15,-5 0 1-15,-11 0 4 16,-4-1-5-16,0-4 10 15,-1 2 2-15,6-5 11 16,3-3-3-16,3-2 5 16,3 1-5-16,6-2-15 15,-3 0 8-15,3 0-4 16,0 0-7-16,0 0-4 0,-3 0-1 16,-1 0-58-16,3 0-28 15,-3-3-43-15,0-3-168 16</inkml:trace>
  <inkml:trace contextRef="#ctx0" brushRef="#br0" timeOffset="152643.9968">1303 6919 6 0,'0'0'519'15,"0"0"-405"-15,0 0-51 16,0 0 32-16,0 0 16 15,0 0-26-15,0 0-30 16,-2 0 1-16,2 0 0 16,0 0-9-16,0 0-9 15,0 0-21-15,0 0-1 16,0 0-2-16,0 0-13 0,0 0 0 16,0 0-1-16,0 0-2 15,0 0-5-15,0 0 5 16,0 0-9-16,0 0 7 15,9 0 8-15,0 0-9 16,3 0 8-16,6 0-3 16,-2 0 15-16,2 0-14 15,-3-7 7-15,-3 2-3 16,-2 0 2-16,2-2 3 16,-3 0-10-16,-1-3 1 15,-1 0 7-15,-4-2-8 16,-3 0-10-16,0 0-4 0,0-2-20 15,-10-1-33 1,-4 2-4-16,-2 0 0 0,3 6 23 16,6 1 45-16,2 2 3 15,5 1 9-15,0 0-7 16,0-1 6-16,0 4 7 16,0-1-10-16,0 1 2 15,0 0-5-15,7 0-4 16,2 0 0-16,3 0-3 15,1 0 1-15,2 3 3 16,0 7 2-16,0 2-9 16,-2 2 8-16,-2 5-3 15,-4-2-1-15,-4 3-3 16,-3-1 7-16,0 1-5 0,0 1 10 16,-1 0-7-16,-6-2 10 15,2-1-16 1,2-2 0-16,0-2-214 0,3-4-388 15</inkml:trace>
  <inkml:trace contextRef="#ctx0" brushRef="#br0" timeOffset="153642.3644">1262 7553 154 0,'0'0'88'0,"0"0"9"16,0 0 18-16,0 0 17 15,0 0-21-15,0 0-11 16,0 0-7-16,0 0-34 16,0 0 17-16,0 0-42 15,0 0-14-15,6 0 12 16,7 0-25-16,1 0 9 16,7 0 12-16,4 0-3 0,-2 0-10 15,-4 0-1 1,-4 0-6-16,-9 0 4 0,-2 0-10 15,-4-3 3-15,0 1 10 16,0-7-2-16,0-1-13 16,0 0-21-16,-10-2 2 15,-2 4 0-15,6 1-1 16,2 4 20-16,3 1 1 16,1 2 6-16,0 0-14 15,0 0 4-15,0 0-9 16,1 0 3-16,9 0-10 15,3 0 19-15,2 0 0 0,0 0 0 16,-1 3 0 0,-2 2 0-16,1 6-1 0,-5-1-6 15,1 3-6-15,-2 3 6 16,-4 2 2-16,-3 1-8 16,0 6 13-16,-9-1-2 15,-6 2-4-15,-1-1-62 16,1-3-114-16,4-4-210 15</inkml:trace>
  <inkml:trace contextRef="#ctx0" brushRef="#br0" timeOffset="154495.5545">1143 8056 678 0,'0'0'106'0,"0"0"-104"16,0 0-4-16,0 0-1 16,0 0 3-16,0 0 21 15,22 5 1-15,-5-5 22 16,2 0-5-16,5 0 59 16,-6 0-73-16,0 0-13 15,-6-4-1-15,-5-3-3 16,-1-1 2-16,-6-2 3 15,0 1-13-15,0-2-2 0,0 2-19 16,-3-2 4-16,-7 5-12 16,1-1 17-16,0 3 12 15,7 3 4-15,-1 1 4 16,3-2-8-16,0 2 0 16,0 0-9-16,0 0 9 15,0 0-12-15,8 0 3 16,4 0 8-16,4 5-4 15,2 4 5-15,0 3 3 16,-2 2-2-16,-2 2 0 16,-5 2 0-16,-5-1 5 15,-1 1-4-15,-3 1-2 16,0-4 0-16,-6 2 4 16,-1-1 3-16,-2 1-14 15,1-5-64-15,8-3-303 0</inkml:trace>
  <inkml:trace contextRef="#ctx0" brushRef="#br0" timeOffset="155290.6782">1058 8439 481 0,'0'0'164'0,"0"0"-144"15,0 0 3-15,0 0 46 16,0 0-1-16,0 0-36 16,30 14-16-16,-11-11 96 15,5-1-49-15,-3-1-53 16,-2-1 8-16,-3 0-5 15,-5 0 0-15,-8 0-8 0,0 0 4 16,-3 0 5-16,0 0 7 16,0 0 14-16,0 0 11 15,-3 0-33-15,-6-2-1 16,0-7-12-16,1 2-4 16,1 2-3-16,3 2 7 15,-1 1 0-15,5 2 7 16,0 0-2-16,0-1-5 15,0-1-6-15,0 1 5 16,0-2 0-16,9 1 1 16,2 0 1-16,5 1-1 15,-1 1 0-15,0 0-5 16,3 1 0-16,-3 10 2 16,-6 3-1-16,-2 5-8 0,-6 0 1 15,-1 1 4-15,0 1-1 16,-4-2 7-16,-8 0-2 15,-2 0-50-15,3-4-89 16,2-1-149-16</inkml:trace>
  <inkml:trace contextRef="#ctx0" brushRef="#br0" timeOffset="155882.7924">1016 8860 508 0,'0'0'134'16,"0"0"-109"-16,0 0 4 0,0 0 30 16,0 0 20-16,0 0-30 15,55 0-2-15,-40 0-18 16,0 0 17-16,-6 0-16 15,0 0-26-15,-3 0 5 16,-3 0 7-16,-3-3-1 16,0-4 23-16,0 0-38 15,0-3-1-15,-10 1-13 16,-1-1 13-16,2 3 2 16,2 2 1-16,4 2 1 15,3 1 3-15,0 2-6 16,0 0-2-16,0 0-12 15,1 0-10-15,9 0 18 0,-2 2 4 16,3 6 2-16,-1 1 0 16,-4 3-5-16,-3 2-7 15,-3-1 2-15,0 1 4 16,0 3 2-16,-8 0 4 16,-5-2 0-16,-2 0 7 15,5-1-7-15,3-7-83 16,7-5-213-16</inkml:trace>
  <inkml:trace contextRef="#ctx0" brushRef="#br0" timeOffset="170043.8026">22662 7236 729 0,'0'0'68'0,"0"0"38"15,0 0 3-15,0 0-18 16,0 0-5-16,0 0-38 15,0 0-13-15,0 0-2 16,0 0-16-16,-3-15 1 16,3 15-3-16,0-1-9 15,15 0 3-15,6 1-9 16,3 0 4-16,4 0-3 16,-1 0-1-16,-1 0-1 15,-1 0 1-15,-2 5 0 16,-5 3 0-16,-4 0-23 15,-4 2-30-15,-6 0-40 16,-4 1-153-16,0-4-71 16</inkml:trace>
  <inkml:trace contextRef="#ctx0" brushRef="#br0" timeOffset="170314.8667">22575 7441 86 0,'0'0'697'0,"0"0"-672"15,0 0-17-15,0 0 50 16,0 0 34-16,0 0 4 0,63 34-19 16,-32-28 3-16,2-3-46 15,4-1 3-15,3-1-24 16,0 1-4-16,3-2-7 15,-3 1-2-15,-3-1-4 16,-4 0-17-16,-7 0-93 16,-6 0-175-16,-5-12-485 15</inkml:trace>
  <inkml:trace contextRef="#ctx0" brushRef="#br0" timeOffset="171579.6493">23524 6381 649 0,'0'0'70'15,"0"0"-12"-15,0 0 21 16,0 0 18-16,0 0-11 16,0 0-31-16,0 1 14 15,0-1-17-15,4 0-12 16,-2 0-21-16,1 0-19 16,0 0 0-16,3 0 9 15,2 0-8-15,-2-3 3 16,-1 1-4-16,-5 0-7 0,0 2-2 15,0 0-21 1,-5 0-13-16,-9 9 29 0,2 7 11 16,4 4 3-16,8 0 0 15,0 1 1-15,12-3-3 16,17 1 4-16,11-2 2 16,10-6 1-16,9-3 1 15,6-6 2-15,1-2-8 16,4 0 4-16,3 0-4 15,-6-8 4-15,-2-7-2 16,-6 0-2-16,-12 0-8 16,-4-1 7-16,-16 2-14 15,-12 3-16-15,-11 2 16 16,-4 1 3-16,-13 3-33 16,-25 1-19-16,-15 2 10 0,-13 2 26 15,-7 0 4 1,3 0 21-16,9 0 0 0,12 5 6 15,16 4-3-15,15 0 2 16,6 3-2-16,10 1-10 16,2 1-10-16,6 1 20 15,16-1-7-15,10-2 1 16,13-3 5-16,9-3-16 16,7-4-5-16,3-2-2 15,-6 0-9-15,-12 0 8 16,-14-8 9-16,-12-3 16 15,-15-4 5-15,-5 1 10 0,-16 2-9 16,-17 2-12 0,-13 10-18-16,-7 0 14 0,-9 15-7 15,-6 14-50-15,7 9-152 16</inkml:trace>
  <inkml:trace contextRef="#ctx0" brushRef="#br0" timeOffset="172180.8718">23715 7031 719 0,'0'0'124'15,"0"0"-27"-15,0 0 36 16,0 0 0-16,0 0-53 16,0 0-62-16,0 0 11 15,21-3-21-15,6 3 1 16,14 0 0-16,3 9-1 16,5 2-5-16,0 0 2 0,-4 0-3 15,-9-3 0-15,-7-1 0 16,-10-2-2-16,-8-2-8 15,-5-1-13-15,-6-1-41 16,0-1-67-16,-4 0-102 16,-21 0-76-16</inkml:trace>
  <inkml:trace contextRef="#ctx0" brushRef="#br0" timeOffset="172524.3963">23930 7074 755 0,'0'0'152'0,"0"0"-85"16,0 0 41-16,0 0 20 16,0 0-68-16,0 0-48 15,1 0-11-15,-1 7-1 16,0 10 0-16,0 8 7 16,0 5 5-16,0 4 17 15,-4 3-6-15,-7 4-8 16,1-1 9-16,1 0-12 15,-1-5-3-15,1-5-2 16,2-4-6-16,0-5 17 16,5-3-9-16,0-3-9 15,2-5 8-15,0-3-8 16,0-3 1-16,0-3 4 0,0 1-1 16,0-2-8-1,0 0 4-15,2 2-28 0,0-2-17 16,1 1-44-16,-3-1-77 15,0 0-270-15</inkml:trace>
  <inkml:trace contextRef="#ctx0" brushRef="#br0" timeOffset="182115.791">17426 6212 188 0,'0'0'164'0,"0"0"-79"16,0 0-26-16,0 0-19 16,0 0-35-16,0 0 16 0,0 0 49 15,0 0-45-15,0-34-15 16,2 30 8-16,-1-4-6 15,1 4-10-15,-1-1 2 16,-1 0 0-16,2 1-4 16,-2 1 9-16,0-1-9 15,1 0 0-15,1-1-2 16,-1 1-1-16,1-1 3 16,-1-2 0-16,1 4-1 15,-1-1-9-15,1-1-2 16,-1 0-4-16,0 2-38 15,3-1 44-15,2 2-97 16,-3 1 98-16,0-1 5 0,-2 1 4 16,2-1 0-16,-2 0 3 15,1 2-2-15,-2 0 1 16,0 0 6-16,0-3 22 16,0 3 31-16,0 0 2 15,0 0-23-15,0 0 5 16,0 0-6-16,0 0 3 15,0 0-5-15,0 0-15 16,0 0-17-16,0 0-10 16,0 0 4-16,-7 11-1 15,-2 5 2-15,1 2 0 16,-1 1 0-16,2 0-1 16,-3-2 2-16,1 0 5 15,1-1-1-15,-4-3-4 0,3 3 3 16,-1 0 8-16,-2 1 11 15,-1 2-12-15,-2 1-10 16,-2 1 0-16,-1 2 8 16,2-2-7-16,1-2-1 15,3 1 3-15,1-4-4 16,3-4 0-16,2-1 2 16,-1-5-4-16,4-1 4 15,0-2-4-15,2-2 4 16,-1-1 2-16,2 0 5 15,-2 0-3-15,2 0-2 16,0 0 6-16,-2 0 3 16,2 0 3-16,-1-4-12 15,1-6 1-15,0-2-5 16,0 1-11-16,0 2 10 0,0-2 0 16,0 5 2-16,0-3-4 15,5 2 3-15,3 1 0 16,0 1-7-16,2 1 7 15,3-1-1-15,1 0 0 16,7 2-3-16,-1 0 3 16,7 2-3-16,-4-2 4 15,4-1-3-15,-4 1-14 16,-2 0-25-16,-4 2-19 16,-1-1-33-16,-4-1-32 0,-1-2-159 15</inkml:trace>
  <inkml:trace contextRef="#ctx0" brushRef="#br0" timeOffset="196896.8366">21521 7277 747 0,'0'0'46'15,"0"0"-46"-15,0 0 1 16,0 0 13-16,0 0 32 16,-37 89-27-16,27-61 27 15,1 3 1-15,2 1 2 16,1 1-9-16,-3 2-13 16,2-2 9-16,-3-4-5 0,0-1-11 15,1-3 8 1,2-3-19-16,3-3-4 0,-1-5-5 15,4-3 4-15,1-4 6 16,0-5-7-16,0-2 2 16,0 0 4-16,0 0-8 15,0 0 33-15,0-5 11 16,0-14-37-16,0-4-1 16,0-5-4-16,0-2-2 15,0-1-1-15,1 0 0 16,4 2 3-16,2 0-7 15,0 3 3-15,2-1 0 16,-1 5 1-16,1 1-4 16,-1 1 4-16,2-1 1 0,0 4 0 15,0-1-1-15,0 2-3 16,6-1 3 0,-4 3 0-16,1 1-6 0,1 3 5 15,2 0-11-15,-1 4 11 16,0 1-3-16,1-1 8 15,-2 5-4-15,-2 1 0 16,-2 0-3-16,2 0-4 16,-3 0 7-16,0 0 0 15,0 10-1-15,-2 3-6 16,-2 0 6-16,-1 2-5 16,1 0 12-16,-4 1-12 15,2-2 6-15,-3 1-1 0,0-1-1 16,0 1 4-16,0-1-6 15,-3-2 6-15,-7 2-2 16,-2-3 3-16,-4 0 3 16,-2-2-2-16,0-4-4 15,-2 0 3-15,1-4-3 16,6 1 0-16,-1-2 3 16,2 0 2-16,3 0-5 15,2-3-9-15,5-6-13 16,2 1-81-16,0-3-145 15,3-2-264-15</inkml:trace>
  <inkml:trace contextRef="#ctx0" brushRef="#br0" timeOffset="200344.5226">23722 7881 507 0,'0'0'82'15,"0"0"-1"-15,0 0 7 16,0 0-6-16,0 0-22 16,0 0-11-16,0 0 29 0,-3-6-25 15,3 6 1-15,0 0-21 16,0 0-23-16,0 0 12 15,0 0-11-15,0 0-9 16,0 0-4-16,0 0 2 16,3 0 0-16,10 0-1 15,7 2 8-15,4 2 1 16,4 1-6-16,1-1 3 16,-1 1-4-16,2-3 2 15,0 3 1-15,-3-2-2 16,0-2-2-16,-4 1 0 15,-2 1-5-15,-4 0 11 0,-3-1-6 16,-4-1 0 0,-4 1-1-16,-1-1-1 0,-2 4-17 15,2 1-34-15,-2 0-59 16,-2-1-104-16,2-5-394 16</inkml:trace>
  <inkml:trace contextRef="#ctx0" brushRef="#br0" timeOffset="207878.9624">1322 759 648 0,'0'0'8'15,"0"0"-6"-15,0 0-2 16,0 0-21-16,0 0 4 16,0 0 17-16,-8 75 9 15,14-36 27-15,-1 8-29 16,-2 5 22-16,-3 4 3 15,0 4-10-15,0 0 2 16,0 5 1-16,-8 1 17 16,4-1-31-16,-2-1-11 15,0-7 2-15,2-7 0 16,-4-9 1-16,5-10-3 0,0-8 0 16,1-6 0-1,2-9-10-15,0-6-87 0,-4083-2-132 16</inkml:trace>
  <inkml:trace contextRef="#ctx0" brushRef="#br0" timeOffset="209049.1718">1245 788 592 0,'0'0'3'0,"0"0"3"16,0 0-6-16,0 0 5 15,0 0 18-15,0 0 23 16,99-61 9-16,-74 52-32 15,7 4-13-15,7-1-8 16,1 3-3-16,12 0 2 16,8 1-2-16,10 1 4 15,15-6-3-15,6-1 0 16,6-3 5-16,0-1-5 16,-2-3 0-16,-8-1 1 0,-4 0-2 15,-7 5 4-15,-7 1 1 16,-3 5-4-16,-5 2 0 15,-6 1 0-15,-6 1 0 16,-9 1 2-16,-8 0-6 16,-7 0 6-16,0 0-2 15,-5-1 6-15,4-2-5 16,-5 0 11-16,2 1 2 16,-2 0-5-16,-6 2-4 15,7 0-4-15,-4 0-1 16,1 6 1-16,1 10 1 0,0 8-4 15,6 8 2-15,1 3 0 16,3 9 1-16,4 6-1 16,-1 7 7-16,0 5-7 15,1 6 0-15,-7 2 1 16,2 8 1-16,-6 9 3 16,0 5-5-16,-2 5-2 15,-7-3 2-15,1-7 3 16,-5-5-3-16,-4-6-2 15,-2-7 2-15,-2-7-5 16,0-7 5-16,0-5 5 16,0-8-4-16,0-5 0 15,0-5 0-15,0-5-1 16,0-7 0-16,0-3 0 0,0-4 4 16,0-9-4-16,0 0-3 15,0-4 3-15,0 0 10 16,0 0 59-16,0 0 8 15,0 0-18-15,0-7-24 16,-9 1-33-16,-4-2-4 16,-6-2 2-16,-6 1-15 15,-9 1 3-15,-15 3-24 16,-14 1 19-16,-20 3-17 16,-19 1 5-16,-26 0 14 15,-14 5-15-15,-1 1 30 16,8-2 1-16,21-4 19 15,14 0 14-15,7 0-20 0,4 0-14 16,-1-5 4-16,2-5 4 16,5-2-4-16,7-3 18 15,10-2-11-15,1-1 12 16,8-1-23-16,0 1 0 16,8 1 0-16,7 0 14 15,9 0-10-15,-1 2 4 16,5-1-8-16,6 4 0 15,2 0-6-15,4 5 8 16,6 2-2-16,2 1 0 16,0-1 7-16,3 2-1 15,1 2 8-15,2-3 5 0,0 4-8 16,3-3-1 0,0 3-9-16,0-2 9 0,0 1-10 15,0-2 0-15,0 0-1 16,0-5-15-16,0-4 2 15,0-4-60-15,0-6-43 16,-6-7-24-16,-7-8-145 16</inkml:trace>
  <inkml:trace contextRef="#ctx0" brushRef="#br0" timeOffset="210268.3658">764 527 350 0,'0'0'74'16,"0"0"-28"-16,0 0-13 0,0 0 89 15,0 0-13-15,0 0-86 16,-18-3 51-16,18 2-4 16,0 1-33-16,0 0-32 15,0 0-5-15,12 0-18 16,12 1 18-16,10 9 2 15,3 4-1-15,1 1 10 16,-10-1-9-16,-3 1-4 16,-8-1-1-16,-8-1-4 15,-5-2 7-15,-4-1-1 16,0 2 2-16,-21 1-2 16,-8 0 3-16,2 0-4 15,0-3-11-15,15-3-39 16,10-5-50-16,2-2-183 15,11-3-55-15</inkml:trace>
  <inkml:trace contextRef="#ctx0" brushRef="#br0" timeOffset="210436.063">1114 534 420 0,'0'0'260'15,"0"0"-255"-15,0 0-3 16,0 0-1-16,0 0 8 15,-68 72-2-15,68-55 0 16,6 0-7-16,21-5 0 16,15-5-22-16,10-7-159 15</inkml:trace>
  <inkml:trace contextRef="#ctx0" brushRef="#br0" timeOffset="210924.3659">3766 423 318 0,'0'0'154'0,"0"0"-95"15,0 0-37-15,0 0-17 16,0 0-5-16,0 0 0 15,2 0-2-15,-2 0-3 16,0 7-41-16,0 0-180 16</inkml:trace>
  <inkml:trace contextRef="#ctx0" brushRef="#br0" timeOffset="211568.9656">1745 660 294 0,'0'0'97'16,"0"0"-80"-16,0 0-17 15,0 0 0-15,0 0 32 16,0 0 46-16,-12 101-15 16,6-60-10-16,2 5-32 15,-2 2 9-15,-4 3-19 16,1 0 4-16,0-1-10 15,-3 1-2-15,-6-2-3 16,3-1 0-16,-9 5-1 16,2-4 0-16,-8-3-112 15,2-9-149-15</inkml:trace>
  <inkml:trace contextRef="#ctx0" brushRef="#br0" timeOffset="226150.9909">7497 6696 149 0,'0'0'40'0,"0"0"7"15,0 0 32-15,0 0-25 0,0 0-19 16,0 0-3-16,0 0 6 16,0 0-16-16,-1-19-4 15,1 19-10-15,0 0 4 16,0 0-1-16,0 0 20 16,0-1 18-16,0 1-4 15,0-2-7-15,0 1-4 16,0 1-5-16,-2 0-23 15,2 0 5-15,-1 0-11 16,1 0 6-16,0 0-8 16,0 0 2-16,0 0-7 15,0 0 2-15,4 0 5 0,9 6 1 16,4-3-1-16,4 2-2 16,4-4 1-16,2-1 2 15,1 0-1-15,2 0 5 16,0 0-3-16,-2 0 1 15,-4-6-3-15,-3 1 3 16,-3 2 0-16,-8 0 0 16,-4 2-3-16,-1-1 0 15,-5 2 4-15,0 0 3 16,0 0-6-16,0 0 5 16,0 0-4-16,0 0 0 15,0 0-4-15,0 0-3 16,0 0-54-16,0 0-50 15,0 0-133-15,0 0-1 16</inkml:trace>
  <inkml:trace contextRef="#ctx0" brushRef="#br0" timeOffset="228485.5429">2145 6841 495 0,'0'0'64'0,"0"0"-3"15,0 0-24-15,0 0 48 16,0 0-55-16,0 0-5 16,-9-13 7-16,8 13-19 15,-5 0-13-15,-6 18-4 0,-6 16 1 16,-9 15 3-1,-6 14 13-15,-4 9-9 0,-3 8 13 16,-2 9-13-16,-1 6 0 16,-1 8 12-16,4 2-16 15,6 4 3-15,7 0 2 16,6 4-4-16,12 6 7 16,5 2-8-16,4-2 0 15,4-3 3-15,19-9 1 16,5-11-2-16,5-11-1 15,4-14 3-15,0-14-4 16,-1-11 3-16,0-12-3 16,-3-11-2-16,0-9-1 15,1-11 3-15,6-3 5 0,5-14-2 16,7-19 10-16,6-16-4 16,0-14-7-16,2-12-2 15,-5-9 0-15,-1-11-5 16,-5-9-14-16,-5-5 0 15,-11-2 7-15,-5 5-17 16,-9 4 15-16,-7 9 8 16,-5 2-6-16,-7 4 11 15,0 0-1-15,-13 2 4 16,-12 5 1-16,-10 5-1 16,-8 7 1-16,-7 4-3 15,-4 2-3-15,-4 6-2 16,-5 4 5-16,3 10 0 0,-2 7-1 15,-1 6 1 1,6 6 0-16,6 5 0 0,7 5 0 16,11 5 0-16,5 4 0 15,8 4-7-15,-1 0-6 16,-1 4-49-16,1 17-17 16,-6 12-45-16,-3 6-74 15</inkml:trace>
  <inkml:trace contextRef="#ctx0" brushRef="#br0" timeOffset="230887.5077">23603 7807 535 0,'0'0'30'0,"0"0"-30"15,0 0 0-15,0 0 22 16,0 0 35-16,0 0-26 15,66 80 10-15,-39-61 5 16,0-3-8-16,5-1-8 16,1-3 0-16,2-3-2 15,4-3-16-15,2-1 20 0,1-4-10 16,1-1-15-16,-1 0-1 16,-2-6-5-16,-1-8 1 15,-5-3-1-15,-4-1 1 16,-3-3 2-16,-6 1-2 15,-7 2 0-15,-4 5-2 16,-4 3 1-16,-5 6 3 16,1 2 17-16,-2 2-19 15,0 0-2-15,0 0 0 16,0 2-12-16,-3 9 12 16,-8 2 0-16,0 1 1 15,-5 0-3-15,-3 0-1 16,-4-2 3-16,-7 1 2 15,-6-5 0-15,-5-3 7 16,-7-3-8-16,-7-2 5 0,-2 0-4 16,2-7 0-16,5-5 1 15,4-2-2-15,6-3 0 16,2-4 3-16,7 0-3 16,4-2 2-16,7 0 0 15,5 3 1-15,5 3-2 16,7 3 1-16,1 8-1 15,2 3 1-15,0 1-3 16,0 2-1-16,0 0-5 16,8 0-3-16,1 0 4 15,3 0 4-15,-2 9-6 16,1 4 5-16,3 4-4 0,4 2 6 16,2 4 0-16,4 0-16 15,8 1-39-15,3-5-72 16,9-2-264-16</inkml:trace>
  <inkml:trace contextRef="#ctx0" brushRef="#br0" timeOffset="258879.9074">5896 7364 93 0,'0'0'595'0,"0"0"-515"16,0 0-46-16,0 0-1 15,0 0 0-15,0 0-21 16,0 0-6-16,0 0-4 16,-4 0-2-16,4 0-16 15,0-1-56-15,0-1-135 16,0-2-214-16</inkml:trace>
  <inkml:trace contextRef="#ctx0" brushRef="#br0" timeOffset="259622.5698">6189 7215 695 0,'0'0'90'0,"0"0"31"15,0 0-57-15,0 0 28 16,0 0-14-16,0 0-56 15,-48-13-20-15,29 30 11 16,-2 0-5-16,4 3 10 16,7-2-4-16,4 3-11 15,6 0-2-15,0 3-1 16,9 0 1-16,12-2-1 16,4-1 8-16,5-4-8 15,0-2-8-15,0 0 8 0,-8 0-1 16,-5-1-1-16,-7 0-8 15,-10 5 3-15,0 1-9 16,-15 3 16-16,-13 3 5 16,-5-1 13-16,1-1 17 15,4-4-18-15,7-5-9 16,8-3-4-16,10-5-4 16,3-5-2-16,11-2-74 15,20-2-132-15,10-21-286 16</inkml:trace>
  <inkml:trace contextRef="#ctx0" brushRef="#br0" timeOffset="260021.2224">6519 7475 74 0,'0'0'889'15,"0"0"-813"-15,0 0-9 16,0 0 1-16,0 0-25 15,0 0-43-15,-30 15-2 16,27-1 1-16,1 7-1 16,2 2 1-16,0-1 1 15,11 0 0-15,8-6-3 16,3-3 3-16,2-6 0 16,3-6 0-16,0-1-5 0,-2 0 5 15,-2-14-3-15,-7-5 3 16,-1-5 12-16,-7-5-10 15,-5-2 0-15,-3 0 4 16,0-3-4-16,-17 4-2 16,-2 3 5-16,-3 8-4 15,2 5 19-15,-1 9-19 16,3 5 1-16,0 0-2 16,2 0-3-16,4 11 0 15,3 1-4-15,6-1-22 16,3 0-93-16,0-5-112 15,0-6-233-15</inkml:trace>
  <inkml:trace contextRef="#ctx0" brushRef="#br0" timeOffset="260364.8542">5589 6984 687 0,'0'0'62'0,"0"0"1"15,0 0-23-15,0 0 4 0,-91 61-27 16,79-18 24-16,3 8 13 15,3 6 3-15,3 7-9 16,3 4-19-16,0 7-8 16,4-3 0-16,13 1-18 15,9-8 2-15,11-4-2 16,12-8-3-16,11-5-31 16,15-10-141-16,8-8-86 15,11-15-442-15</inkml:trace>
  <inkml:trace contextRef="#ctx0" brushRef="#br0" timeOffset="260694.9717">6845 7316 730 0,'0'0'130'0,"0"0"-100"15,0 0-2-15,0 0 1 16,0 0 26-16,0 0-22 16,12-58-31-16,20 63 0 15,9 17 9-15,4 6 3 16,-2 11 8-16,-3 4-21 16,-5 4 9-16,-10 1 14 0,-6 2-7 15,-8 0-7-15,-11 3-1 16,0-1-9-16,-12-2 16 15,-21 0-15-15,-4-5 0 16,-2-6-1-16,0-7-13 16,8-8-74-16,4-14-145 15,9-10-549-15</inkml:trace>
  <inkml:trace contextRef="#ctx0" brushRef="#br0" timeOffset="261609.8249">10318 7666 869 0,'0'0'0'15,"0"0"-23"-15,82 3 23 16,-33-3 1-16,3 0 3 16,5-5 0-16,-1-7-3 0,-4-2 5 15,-7-1-6-15,-6-4-3 16,-15 0-10-16,-12-3-12 15,-12-1-1-15,0 3-6 16,-26-1-10-16,-3 3 24 16,-3 1 18-16,4 2 7 15,9 7 50-15,9 2-14 16,10 6-18-16,0 0-25 16,10 0-14-16,20 9 14 15,10 8 3-15,8 3 11 16,2 2-4-16,-1 6-4 15,-5 0 18-15,-10 3-5 0,-10-1-5 16,-12 1 24-16,-12 0-9 16,0 2-3-16,-30 1-3 15,-10-2-3-15,-8-3-7 16,-1 1-4-16,4-5-9 16,6-7-96-16,9-9-294 15</inkml:trace>
  <inkml:trace contextRef="#ctx0" brushRef="#br0" timeOffset="264114.5194">13423 7216 658 0,'0'0'58'0,"0"0"6"15,0 0-47-15,0 0 19 16,0 0 21-16,0 0-20 16,0 0-19-16,-60-43-18 15,92 43-8-15,17 0 8 16,22 1 16-16,13 3 9 16,17 0-9-16,16-1-1 15,6-1 16-15,7-2-9 16,3 0-15-16,-6 0-2 15,-5-5-5-15,-7-4 9 0,-4-4-6 16,-8-1 8-16,-8 0-5 16,-13 2-6-16,-12-2 0 15,-19-2-3-15,-11 3-33 16,-22-2-18-16,-17 0-2 16,-1-1 8-16,-29 0-29 15,-16 3-4-15,-17 2-71 16,-13 1-7-16,-9-1-62 15,3 5 221-15,6-1 165 16,18 0-54-16,19 4-26 16,16 1 7-16,18 1-25 15,4 1-38-15,13 0-26 16,20 1-3-16,12 13 26 16,14 8 5-16,10 3 1 15,-1 6 3-15,-2 3-16 0,-6 1 1 16,-7 3-6-16,-11 3 0 15,-9 3 2-15,-15 4-10 16,-15 0 15-16,-3 4-3 16,-27-2-1-16,-15-3-3 15,-16-1-8-15,-13-6 1 16,-10-1 3-16,-1-4-10 16,2-5-16-16,15-6-135 15,16-9-113-15</inkml:trace>
  <inkml:trace contextRef="#ctx0" brushRef="#br0" timeOffset="264897.2922">14031 7865 839 0,'0'0'27'0,"0"0"-22"16,0 0 1-16,-1 107 60 15,-9-59 10-15,1 5-25 16,0-2 8-16,0-1-22 16,6-8-30-16,3-5 2 15,0-7-9-15,6-7-4 16,15-11-46-16,12-10-116 0,10-2-65 15</inkml:trace>
  <inkml:trace contextRef="#ctx0" brushRef="#br0" timeOffset="265231.7751">14461 8036 928 0,'0'0'17'16,"0"0"-14"-16,0 0-1 15,-86 85 16-15,77-58-2 16,7-2-6-16,2-5-9 16,11-3 0-16,17-4 17 15,8-8-4-15,8-5-10 16,0 0-4-16,-4-4-19 16,-7-13 18-16,-9-2-7 0,-11-1 8 15,-12-4 2-15,-1 0-2 16,-19-1-1-16,-14 1 1 15,-7 4 4-15,2 8 14 16,12 4 28-16,8 5-17 16,14 3-29-16,4 0-11 15,0 15-16-15,7 12 11 16,13 3-16-16,12-1-49 16,4-7-97-16,8-5-455 15</inkml:trace>
  <inkml:trace contextRef="#ctx0" brushRef="#br0" timeOffset="265585.0801">14983 8179 897 0,'0'0'27'16,"0"0"-6"-16,0 0 49 15,0 0-29-15,0 0-39 16,-72 78-1-16,83-58 1 15,16 0 1-15,15-6 6 16,5-5 2-16,5-8-11 16,-5-1-29-16,-4 0-11 15,-13-13 23-15,-11-4 8 16,-11 0 6-16,-8-3 2 0,-3-1-1 16,-18 1 2-16,-9-2 15 15,-3 2 12-15,2 5-1 16,4 5-4-16,4 7 18 15,12 3-20-15,2 0-3 16,6 0-15-16,3 10-2 16,0 2-14-16,3 0-35 15,22-3-59-15,8-7-64 16,8-2-402-16</inkml:trace>
  <inkml:trace contextRef="#ctx0" brushRef="#br0" timeOffset="265928.6832">15584 8191 889 0,'0'0'117'0,"0"0"-78"16,0 0 9-16,0 0 3 16,-83 23-38-16,72-2-2 15,10 1-6-15,1-3-1 16,4-1-4-16,17-2 0 15,5-5 5-15,4-5-5 16,-1-6-7-16,3 0 3 16,-7-7-15-16,-3-10-32 15,-10-4 17-15,-5-1 25 16,-7-3 9-16,0 3-3 16,-17 2 0-16,-9 0 3 0,-2 4 2 15,-2 7 1-15,5 2 14 16,4 7-15-16,5 0-2 15,8 8-1-15,5 6-41 16,3 1-78-16,0 0-62 16,2-4-310-16</inkml:trace>
  <inkml:trace contextRef="#ctx0" brushRef="#br0" timeOffset="267604.8889">13537 6859 179 0,'0'0'79'0,"0"0"-67"16,0 0-9-16,0 0 18 15,0 0 0-15,0 0-13 16,0 0 16-16,-19-60 1 0,8 58-12 15,-1 2-11-15,0 0 1 16,2 0-2-16,5 0-1 16,0 0 3-16,2 0-3 15,0 0-16-15,3 0-9 16,-1-1 23-16,1-4-36 16,-3 0-5-16,0-1 43 15,-4 0 66-15,0 1-39 16,0-1 24-16,-1 2-3 15,1-1 32-15,1 3-33 16,1-1 20-16,3 1-14 16,0 1 18-16,2 1-22 15,0 0-14-15,0 0-10 16,0 0-22-16,0 0-3 16,0 0-8-16,0 0 1 0,9 0-5 15,15 8 12 1,10 1 5-16,15 2 5 0,9-1 20 15,11-1-20-15,9 0 1 16,13-1-10-16,12-3 12 16,10 0-8-16,11-4 4 15,1-1-9-15,2 0 1 16,-5 0-2-16,-12-1 5 16,-14-2 1-16,-19 3-3 15,-13 0 3-15,-18 0-7 16,-17 0 2-16,-12 0-3 15,-8 0 3-15,-8 0 2 0,-1 0 4 16,0 0 5 0,0 0-10-16,0 0 4 0,0 0-5 15,0 0-1-15,0 0-73 16,3 0-96-16,5 0-74 16,2 0-262-16</inkml:trace>
  <inkml:trace contextRef="#ctx0" brushRef="#br0" timeOffset="268792.3707">13602 7700 752 0,'0'0'6'0,"0"0"8"0,0 0-3 16,0 0-7-16,0 0 22 15,-91 96 16-15,58-42 3 16,8 10-2-16,2 8-8 16,14 9-28-16,9 3 1 15,12 3-8-15,32-3 0 16,21 0 0-16,22-4 0 15,28-4-2-15,20-6-82 16,14-14-139-16</inkml:trace>
  <inkml:trace contextRef="#ctx0" brushRef="#br0" timeOffset="269191.5097">16050 7795 839 0,'0'0'50'15,"0"0"-45"-15,0 0-10 16,50 111 10-16,-31-53 12 16,3 10 17-16,-2 7 12 15,3 5 0-15,-5-1-19 16,-3 2-5-16,-11 0-18 15,-4 2-4-15,-11-5-1 16,-27-3 1-16,-15-1-2 16,-21-1 2-16,-18-3-103 15,-19-11-217-15</inkml:trace>
  <inkml:trace contextRef="#ctx0" brushRef="#br0" timeOffset="289664.6146">10616 3263 236 0,'0'0'103'0,"0"0"-34"0,0 0-30 15,0 0 19-15,0 0-25 16,0 0 30-16,0 0-16 15,-14-7-11-15,14 7-3 16,0-1-5-16,0 0-9 16,0 1 5-16,0 0-3 15,0 0-9-15,0 0 3 16,0 0-12-16,0 0 10 16,0 0-9-16,0 0 1 15,0 0-10-15,0 0 4 0,0 0 0 16,3 0-1-16,9 0 4 15,9 0 3-15,7 0 1 16,7 0-3-16,6-2 9 16,12 1-8-16,8-4 2 15,9 1 1-15,7 1-1 16,4-1-2-16,3-1-4 16,2 2 0-16,2 0 5 15,5 0-1-15,-3 1-4 16,2 2 0-16,-4-2-5 15,-3 1 5-15,-9-2 0 16,-5 0 2-16,-13 0 3 16,-14 1-5-16,-10-1-2 15,-9 1-2-15,-7 1 4 16,-7 0 15-16,-7 1 3 0,-1 0 11 16,-3 0-9-16,0 0 0 15,0 0-10-15,0 0-10 16,0 0-8-16,2 0-11 15,4 0-38-15,6 7 1 16,-3-3-141-16</inkml:trace>
  <inkml:trace contextRef="#ctx0" brushRef="#br0" timeOffset="293863.3332">15654 3009 387 0,'0'0'59'0,"0"0"-51"15,0 0 11-15,0 0 14 16,0 0 15-16,0 0 11 16,0 0-5-16,0 0-14 15,0 0-14-15,0 0-7 16,0 0-18-16,0 0 3 15,0 0 8-15,0 0-5 0,0 0 3 16,15 0-8 0,9 0-1-16,15 3 13 0,10 0-13 15,9 5 7 1,12-1-3-16,4 0 2 0,4-1-1 16,0 1-3-16,0-1 4 15,-1 0 5-15,2-1-7 16,-4-5 4-16,-1 0-6 15,-8 0 3-15,-6 0-6 16,-4 0 5-16,-2 0-5 16,-6 0 0-16,-1-5-3 15,-9 2-1-15,-8 0-5 0,-15 0-28 16,-7 0-6 0,-8 1-30-16,-5-3-62 0,-26 1-117 15</inkml:trace>
  <inkml:trace contextRef="#ctx0" brushRef="#br0" timeOffset="294193.0907">15827 3057 659 0,'0'0'38'16,"0"0"-38"-16,0 0-15 0,0 0-1 16,0 0 16-16,85 5 13 15,-28-3-2-15,7 3 6 16,6 0-6-16,2 2 5 16,1 1-14-16,0-1 4 15,5 0-9-15,-1-1 8 16,1-2-5-16,-7 0 0 15,-3-3-3-15,-9-1 2 16,-8 0-3-16,-12 0-35 16,-17 0-50-16,-20-5-59 15,-2 1-175-15</inkml:trace>
  <inkml:trace contextRef="#ctx0" brushRef="#br0" timeOffset="294375.5763">16236 3219 174 0,'0'0'584'15,"0"0"-584"-15,0 0-4 16,0 0-4-16,0 0 4 16,131 11 1-16,-64-9-2 15,10-2-55-15,2 0-191 16</inkml:trace>
  <inkml:trace contextRef="#ctx0" brushRef="#br0" timeOffset="318678.9692">24315 6720 707 0,'0'0'49'0,"0"0"9"0,0 0-25 16,0 0 28-16,0 0-7 16,0 0 11-16,0 0-12 15,-23-58-8-15,20 49 1 16,-3 2-4-16,0-1-40 15,-1-2 0-15,-2 1 5 16,-3-3-6-16,-2 3 8 16,-2-1 0-16,0 0-4 15,-4 2-5-15,-2 1-2 16,1 3 2-16,-4-1 0 16,1 4 0-16,-1 1 0 15,-1 0 4-15,4 0-4 16,-2 0 0-16,3 0 0 15,-1 0 2-15,1 0-2 0,-2 0-1 16,-1 0-3-16,3 0 4 16,-2 3 3-16,-1 1-3 15,2 1-2-15,2 1 0 16,-1 1 4-16,0 0-2 16,0 3 0-16,-4-1 3 15,-3 4-6-15,-2-1 3 16,3 4-4-16,-1 1 1 15,2 0 4-15,0 0-1 16,-2 0 0-16,3 3 1 16,0 1-5-16,0 2 4 15,0 3 0-15,7 6-3 16,-1 2-3-16,2 4 6 0,1 3 3 16,0 0 1-16,1 1-6 15,1-2 7-15,0-2-5 16,1-3 3-16,2 0 2 15,1-1-5-15,-1 3 0 16,2 1 3-16,3 2-3 16,2 2 0-16,-1 1 2 15,1 0-4-15,3 0 4 16,-1 0 1-16,1-3-3 16,1-1 0-16,0 1-1 15,0-5 1-15,10-2-2 16,5 2-4-16,12-6 12 15,2 2-5-15,5-6 3 0,6 0-4 16,4-2 4-16,4 3 3 16,6-2-6-16,4 1 10 15,2-3-10-15,-2-3 9 16,4-1-7-16,-2-9 1 16,1-2 4-16,2-7-1 15,1 0-6-15,0 0 0 16,0-10 4-16,-2-7-5 15,-3-5 2-15,-1-4 2 16,1-1-3-16,-1-1 2 16,-2 0-3-16,-5 2 0 15,-5-1 3-15,-3 1-2 0,-5-2-1 16,-2 0 4 0,-6-4-6-16,-1 0 5 0,-2-4 1 15,-6-3 9-15,-3-3-5 16,-2-4 2-16,1-7-3 15,-1-4-4-15,2-7 7 16,0-3-10-16,-4 2 0 16,0 3 1-16,-5 2 4 15,-3 6-7-15,1 3 2 16,-7 2 0-16,0 6-1 16,0 2 1-16,0 7 0 15,-10 1-5-15,-5 3 11 16,-3 1-8-16,-5-4 2 15,-2-1 0-15,-4 2 2 0,-1 3-2 16,-2 1 1-16,1 3-6 16,-2 2 8-16,1 3-3 15,1 2 0-15,-2 4 0 16,3 2 1-16,0 1-1 16,-1 0-2-16,1 2-5 15,1 1 9-15,5 0-2 16,-1 1 5-16,3 2-4 15,-2 3-1-15,-1 0-2 16,2 2 2-16,-4 0-3 16,-1 0 5-16,3 0-2 0,1 0 0 15,7 0 2 1,4 0-2-16,2 0 0 0,5 0 3 16,3 0-11-16,2 0 0 15,-1 0-3-15,-2 0-3 16,1 0-22-16,-7 0 0 15,-8 0 2-15,-8 0-139 16,-11 0-43-16,-3 0-68 16,-3 0-296-16</inkml:trace>
  <inkml:trace contextRef="#ctx0" brushRef="#br0" timeOffset="329892.8127">24275 5121 270 0,'0'0'131'0,"0"0"-97"0,0 0 5 16,0 0 15-16,0 0 26 15,0 0-13-15,0 0-24 16,0-6-1-16,0 6-13 15,0-1-27-15,0 1 23 16,0 0-10-16,0 0-8 16,0 0 23-16,0 0-29 15,0 0-1-15,0 0-1 16,0 0 1-16,0 0 0 16,0 0-12-16,0 0 3 15,0 0 1-15,0 7 3 0,0 8-3 16,2 4 4-16,-2 3 4 15,0 5 0-15,0 1 0 16,0 3 2 0,0 5-1-16,0 0-1 0,0 4-5 15,0 1 5-15,0-1 0 16,0 2 4-16,-3-3-4 16,-3-2 3-16,0-2-3 15,2-5 0-15,-3-1 2 16,1-1-7-16,1-3 10 15,0 0-5-15,1-4 0 16,1-3 0-16,-1-4 11 16,4-5-11-16,0-4 4 15,0-2-5-15,0-3 5 16,0 0 1-16,0 0 12 0,0 0-9 16,0 0 18-16,0-10-18 15,4-5-8-15,-4-4-63 16,0-3-113-16,0-2-437 15</inkml:trace>
  <inkml:trace contextRef="#ctx0" brushRef="#br0" timeOffset="330401.8472">23969 5487 462 0,'0'0'36'0,"0"0"75"16,0 0-54-16,0 0 7 15,0 0-44-15,0 0-20 16,1 9-4-16,-1 13 4 16,0 7 1-16,0 5 1 15,0 5 17-15,0 0-7 0,8 2-6 16,5 2 2-16,2 0-8 16,1-4 0-16,-1-4 2 15,2-9 0-15,-2-7-2 16,1-7 0-16,-4-4 4 15,1-5 7-15,1-3-5 16,2 0 18-16,4-8 35 16,3-12-31-16,7-5-17 15,6-8 8-15,6-3-19 16,4-3 7-16,3-2-7 16,-2 5 0-16,-4 3-1 15,-8 5-7-15,-6 8-4 0,-9 4-33 16,-6 4-61-1,-6 2-60-15,-7 1-281 0</inkml:trace>
  <inkml:trace contextRef="#ctx0" brushRef="#br0" timeOffset="412870.9244">1725 815 843 0,'0'0'38'16,"0"0"-7"-16,0 0 73 16,0 0-20-16,0 0-23 15,0 0-16-15,-89-41-22 0,73 41-8 16,0 4-4-16,-1 13-9 15,-2 9 0-15,5 8 0 16,1 5-2-16,6 7 5 16,4 0-3-16,3 3 10 15,0-2-12-15,10-5 1 16,9-6-4-16,4-9 2 16,-1-9-1-16,4-9-1 15,-1-7 3-15,2-2 1 16,-5-3 3-16,-2-14-2 15,-3-2 7-15,-6-4 0 16,-3 0 3-16,-6 2-2 16,-2 1-9-16,0 11-1 0,-13 1 0 15,-2 8-5-15,-3 0-4 16,-3 5 4-16,2 20 4 16,-2 7 1-16,3 8-4 15,6 3 8-15,3-1-6 16,6-3 4-16,3-3-4 15,0-8 2-15,6-6 0 16,3-9-3-16,3-5-7 16,-3-3 7-16,-3-5 3 15,3 0 0-15,1 0-11 16,-4-3 19-16,0-3-8 16,-3 2 4-16,-3 4-4 15,0 0 0-15,0 7-28 0,-10 17 18 16,-11 11 10-16,0 10 6 15,0-1-3-15,5 1-3 16,7-8 2-16,4-6-4 16,5-9 2-16,0-5-1 15,3-8-2-15,13-4-2 16,7-5-5-16,7 0 10 16,4 0 0-16,8-12-4 15,-3 2 2-15,-6 5 0 16,-5 1 2-16,-13 4-21 15,-5 0 7-15,-5 4-1 16,-5 9 4-16,0 8 6 0,-2 4 2 16,-14 1 3-1,4 3 10-15,0-2-3 0,5-5 7 16,5-3-7 0,2-5-5-16,0-4-2 0,16-3-1 15,4-6 1-15,7-1 1 16,7 0 3-16,3-12-3 15,-4-4-1-15,-2 0-10 16,-4 1 6-16,-8 3-5 16,-2 0 2-16,-4 0-4 15,-2 2-5-15,-2 0-1 16,-5-1-1-16,-1-3-13 0,-1-3-3 16,-2-3-49-1,0-7-46-15,0-9-98 0</inkml:trace>
  <inkml:trace contextRef="#ctx0" brushRef="#br0" timeOffset="413541.9824">2354 1229 687 0,'0'0'67'0,"0"0"-49"16,0 0-1-16,0 0 69 16,0 0 0-16,0 0-2 15,-49 23-38-15,46-14 1 16,3-3-11-16,-3-1-22 15,3 0-9-15,0-2 8 16,0-2 2-16,0-1-8 0,0 0-1 16,0 0-1-1,0 0-4-15,0 0 4 0,0 0 4 16,0-1 3 0,6-8 9-16,-2-3-21 0,-4 3 6 15,0 3-1-15,0 2-5 16,0 2 0-16,0-1-5 15,-7 3-25-15,-1 0-76 16,-4 4-288-16</inkml:trace>
  <inkml:trace contextRef="#ctx0" brushRef="#br0" timeOffset="418562.141">2189 1632 595 0,'0'0'44'0,"0"0"-26"16,22-80 0-16,-15 43 38 15,-4-3-8-15,-1-7 1 16,-2-5-22-16,0-9 12 16,-9-5 4-16,-6-6 5 0,-3-4-6 15,0 2-1-15,2 2-35 16,2 6 2-16,1 5 7 16,7 4 27-16,3 3-42 15,3 4 0-15,0 2-3 16,0 7 2-16,3 6 1 15,3 11 1-15,1 11-1 16,-1 8-1-16,-1 5-6 16,-1 0-6-16,5 9-1 15,3 15 12-15,2 9 2 16,0 6 0-16,-3 4 4 16,-5-1-4-16,0-3 3 15,1-5 0-15,1-3-3 0,1-5 2 16,1-6 0-1,-1-8-2-15,3-2 0 0,-1-10-2 16,5 0 2-16,8 0 0 16,6-14 3-16,8-10 2 15,7-4-10-15,-3-1-6 16,-5 0 2-16,-7 5 3 16,-5 7-32-16,-7 4 36 15,-10 8-4-15,-4 3 6 16,-4 2-13-16,0 0 9 15,0 20 0-15,2 6 4 16,4 8 4-16,2 1-4 16,6 2 5-16,4-2-4 15,4-1-2-15,7-5-1 0,-1-7 2 16,-1-8-2-16,1-9-7 16,-4-5 4-16,0 0 1 15,-5-13-6-15,-1-3 6 16,-1-1-8-16,-4 4 2 15,-7 4 10-15,-3 7 0 16,-3 2-11-16,0 11 0 16,0 19-2-16,-12 11 11 15,-8 6 4-15,0 10-1 16,1 4 3-16,2-3-4 16,8-1 0-16,3-8 6 15,6-13-5-15,0-8 0 16,0-10-1-16,9-5-14 0,10-6-11 15,-1 0-32-15,0 0 29 16,-1 5 2-16,-3 5-14 16,-9 4 20-16,-5 4-14 15,0 0 14-15,-6 2 13 16,-12-1 7-16,3-2 5 16,-3-3 10-16,6-3-6 15,4-2 8-15,6-1-15 16,2 0-2-16,2-1-3 15,16 0 1-15,11-6-1 16,4-1-12-16,7-3 1 16,2-4-9-16,-6 0-41 15,-8 0-17-15,-7 0 42 0,-12 0 39 16,-6 0 9 0,-3 0 100-16,0 0 4 0,0 0-39 15,-11 3-66-15,-3 10-7 16,3 2 3-16,5 1-4 15,-4076-2 4-15,8164-2-4 16,-4058-4-7-16,6-6-49 16,8-2-59-16,-2-7-344 15</inkml:trace>
  <inkml:trace contextRef="#ctx0" brushRef="#br0" timeOffset="419283.243">3382 2017 693 0,'0'0'84'16,"0"0"-56"-16,0 0 28 15,0 0 9-15,0 0 4 16,0 0-20-16,-30 0-28 16,24 5-11-16,-1 4-7 15,-4 2 2-15,2 1-5 0,3-1 5 16,0 1 3-16,2 0 1 15,4-5 2-15,0 1-11 16,0-3 0-16,0-3-2 16,13-2 3-16,-1 0-1 15,1 0 3-15,-2-9-3 16,-4-1 4-16,-4 0-1 16,-2 2-3-16,-1-3 7 15,0 4-4-15,-1-1 4 16,-9 2 1-16,-1 1-6 15,3 2 0-15,0 3-2 16,2 0 3-16,1 0-7 16,0 0 3-16,2 0-1 15,0 8 0-15,3 1 2 16,0 0 0-16,0-1 0 16,0 0-1-16,0-3 0 0,4-2-7 15,2-3 6-15,-2 0-14 16,4 0-7-16,3 0-13 15,-1-8-65-15,-3-6-186 16</inkml:trace>
  <inkml:trace contextRef="#ctx0" brushRef="#br0" timeOffset="420393.1533">3400 2002 459 0,'0'0'79'0,"0"0"17"16,0 0-6-1,0 0-8-15,0 0-16 0,0 0 4 16,-37-7 16-16,32 5-26 16,-4 1-26-16,4 1 8 15,0 0-23-15,-1 0-13 16,1 0-3-16,-1 5-3 15,1 5 0-15,-1 6 0 16,2 1 1-16,0-1-1 16,4 0 0-16,0-4-3 15,3-2 2-15,10-2-3 16,-1-1 3-16,6-7-2 16,-4 0-1-16,5 0-1 15,-4-3 4-15,-4-8 1 0,-3-2 9 16,-1 3-9-1,-5-2 8-15,-2 0-1 0,0 1-6 16,0 1 7-16,-6 2-8 16,-5-1 0-16,0 1 0 15,2 3 0-15,-2-3 0 16,1 3-1-16,2 1 3 16,1 0-5-16,2 4 3 15,1 0 0-15,-2 0-2 16,2 0-1-16,-1 0 0 15,2 0-1-15,0 9 3 16,-2 4-2-16,4 1 0 16,1 1 3-16,0 1-2 0,0-3-1 15,0-1 2-15,3-2-3 16,6-3-13-16,6-3-22 16,-2-4-24-16,2 0-5 15,-1-2 1-15,-1-11-32 16,-3-1-112-16,-5 0-330 15</inkml:trace>
  <inkml:trace contextRef="#ctx0" brushRef="#br0" timeOffset="420799.1963">3358 2068 481 0,'0'0'126'15,"0"0"-126"-15,0 0-12 16,0 0-64-16,0 0-168 16</inkml:trace>
  <inkml:trace contextRef="#ctx0" brushRef="#br0" timeOffset="424047.554">2350 1192 528 0,'0'0'90'16,"0"0"-60"-16,0 0 39 0,0 0 16 15,0 0-35-15,0 0-36 16,0 0-11-16,-7 0 1 16,7 0 6-16,-1 0-9 15,-1 0 12-15,1 0-3 16,-5 9 11-16,2 1 1 15,-2 5-9-15,0 2-5 16,1 1 4-16,-2 2-11 16,4-2 4-16,3 0-3 15,0-2-1-15,0-3-1 16,0-3 0-16,0-5-1 16,7-2-3-16,1-3 1 0,-1 0-1 15,-2 0-1 1,5 0 10-16,-6-5 4 0,-1-1 6 15,-1-3 5-15,-2 1 3 16,0 2-5-16,0-5-4 16,-6 0-10-16,-7 2 3 15,2 3-7-15,-2-1 1 16,2 6-4-16,1 0 3 16,-2 1 0-16,3 0 0 15,0 2 0-15,3 8-4 16,2-1 1-16,4 2-32 15,0 3-41-15,0-2-42 0,5-4-79 16,3-2-424 0</inkml:trace>
  <inkml:trace contextRef="#ctx0" brushRef="#br0" timeOffset="427155.6668">2370 1221 325 0,'0'0'82'0,"0"0"-63"16,0 0-9-16,0 0 50 15,0 0 2-15,0 0-28 16,0 0 16-16,0-10 3 16,0 8-14-16,0 1-15 15,0-1-5-15,0 1 17 16,0 1 3-16,0 0-27 15,0 0 2-15,0 0 4 0,-2 0 3 16,0 0-5-16,1 0-9 16,1 0-6-16,-2 0 0 15,1 0-1-15,-4 0 0 16,-2 0-1-16,5 0 0 16,-6 4 1-16,1 6 0 15,0 1-2-15,1 3 2 16,1 3-2-16,-1 1-1 15,6-1-3-15,-4 0 6 16,4-3-1-16,0-2 1 16,0 2-2-16,0-4-2 15,7-3 4-15,1-1-1 16,1-1 3-16,-2-3 4 0,3-2-2 16,-2 0 6-16,0 0 0 15,0 0 13-15,0-7-5 16,-2 1-2-16,-1-3-6 15,-1 0 12-15,-1 1 6 16,-3-3-20-16,0 3-6 16,0-2 1-16,0-2 2 15,0 3-4-15,-7-2-1 16,-2-1-1-16,1 2-5 16,-5-1 0-16,2 2 5 15,-2 1-6-15,-1 4 7 16,2 2 0-16,2 1-4 15,0 1 1-15,1 0 1 0,0 0 2 16,-3 0 0-16,7 0-3 16,-1 4 3-16,-3 1-2 15,5 4-2-15,1 2 2 16,0 0-4-16,3 0 3 16,0-3-13-16,0 0-19 15,0-2-11-15,0 0-24 16,4-1 17-16,5 0-40 15,1-3-55-15,-3-2-120 16</inkml:trace>
  <inkml:trace contextRef="#ctx0" brushRef="#br0" timeOffset="457602.0507">579 6470 567 0,'0'0'100'15,"0"0"-7"-15,0 0-2 16,0 0-9-16,0 0-9 16,0 0-36-16,0 0-6 15,0 0-5-15,0 0 5 16,0 0-14-16,0 0-7 16,0 0-1-16,0 0-3 15,0 0 7-15,-3 0-13 16,-4 0-2-16,-4 1 1 15,-5 6 1-15,2 1 6 16,-2 1-6-16,4-1 0 16,-4-2 0-16,2 0 0 15,2 2 0-15,-4 0 1 0,6-2-1 16,1 2 1-16,-2-2-1 16,3 2 0-16,1 1-1 15,-2 1-2 1,2 0 2-16,-2 3 0 0,7 1-1 15,-5 0 0-15,1 0 2 16,0 0-1-16,0-1 2 16,0 1-2-16,-2 1 3 15,1 2-3-15,1 0 1 16,0 0 0-16,3 2 0 16,-5 0 0-16,4 0-1 15,0 1-1-15,-1-2 2 0,2 0-1 16,-3 1 1-1,3-1 0-15,-2 2 1 0,0-1-2 16,2 4 2-16,0 1-2 16,0 1 1-16,1 4 0 15,-1-4-1-15,2 3 1 16,-2-1-1-16,1-3 3 16,1 3-4-16,-3-3 4 15,4 0-2-15,-2 0 0 16,1-2-2-16,-1 1 2 15,2 0 2-15,-3 5-2 16,3-1 0-16,0 2-2 16,0 0 4-16,-3-1-4 0,3-2 4 15,0 0-1-15,0-1-1 16,0-1-2-16,0-4 2 16,0 2 0-16,0-4-1 15,0 1 1-15,0 0 0 16,0 1-1-16,0-2 0 15,0 3 1-15,0 1 1 16,0-2 0-16,3 3 1 16,0-1-2-16,0 1-1 15,-1 0 0-15,2-1 2 16,-3 3-1-16,1 0 1 16,-1-1-1-16,1-3 0 15,-2-2 0-15,3-2 0 16,-2 0-1-16,2 1 1 0,-1-2 0 15,-1 1 1-15,1 1-1 16,-1 1 1-16,-1 1-2 16,0 2 2-16,0 0-1 15,0 4 0-15,0-2-1 16,0-1 1-16,0-1 0 16,0-3 1-16,0-1-1 15,0 0 0-15,0 0-1 16,0 0 1-16,0 2 1 15,-1-1-1-15,-1 1 0 16,-1 1 0-16,2 1 2 16,-2 0-2-16,1 2 0 15,-1 0 0-15,2 1 0 16,-1 1-2-16,1-2 2 16,1 1-1-16,0-1 1 0,0-2 1 15,0 2-1-15,-4-2 0 16,4-2 0-16,-2-1 0 15,-1-1 0-15,0 1-1 16,0-2 4-16,-3-1-6 16,3-2 6-16,1-2-3 15,-1 2 0-15,-2-1 0 16,0 1 0-16,0-2 0 16,1 2 1-16,-2-1-1 15,0-1 0-15,-1 0 0 0,2 1 1 16,-1 1-1-16,0-3-1 15,0 3 1-15,1-1 5 16,-4-3-5-16,7 1 0 16,-1 0-1-16,0 0 1 15,3 0 0-15,-3 1 1 16,0 0 0-16,1-2-1 16,-3 2 2-16,5-3 1 15,0 3-3-15,0-3-2 16,0 2 1-16,0 0 1 15,0-1 0-15,5 0 3 16,0 0-3-16,4-4-1 16,-1 2 1-16,2 0 0 15,0-3 1-15,1-1-1 0,2 2-2 16,-1-3 2-16,1 0-1 16,-2 0 0-16,3-3-1 15,3 0-1-15,-6 2 3 16,5-2-1-16,-4 0 1 15,1 0-1-15,-2 0 2 16,4 0-1-16,-2-5 0 16,-2 1 0-16,1-1 1 15,4-2-1-15,-2 2-1 16,-1 0 0-16,2-2 1 16,0 2 0-16,-2 0-1 15,1-2 1-15,-2 1 0 16,-2-1 0-16,2-2 1 0,-3 1-1 15,3-1 2-15,0-1-2 16,-2 3 0-16,4-3 2 16,-5 3-2-16,5-1 0 15,-3 1 1-15,1 0-5 16,-3 1 5-16,-2-2-2 16,0 2 2-16,1-3 2 15,-2-1-3-15,1-2 0 16,3 0 0-16,-2-3 0 15,3 1-1-15,-2 1-2 16,3 2 1-16,0 0 0 16,-2 0 2-16,-1 3 0 15,0-1-1-15,-4 4 0 16,-1-2 2-16,-1 0 0 16,3 1-1-16,-3 0 0 0,4-1 0 15,-2 1 0-15,1-3 3 16,4 2-6-16,1-2 6 15,-2 1-3-15,1-1 0 16,-1-1 0-16,-1 2 0 16,-1-1 0-16,3-1 1 15,-2 0 2-15,-2-2-2 16,3 1 5-16,1 0-5 0,-2-1 5 16,1-2-1-1,1 2-5-15,-2-1 2 0,1-1-2 16,1 0 2-16,-3-1-2 15,1 1 2-15,1-1 0 16,-2 0 2-16,3-1 1 16,0-3 2-16,1 1-5 15,-3-3 5-15,3 1-2 16,-1-2-4-16,-3 2 2 16,1 2-1-16,-3 1 0 15,2 2-4-15,0 3 4 16,-2-1-2-16,-1 0 0 15,1 1-2-15,-3-1 2 16,3 1-1-16,1-2 2 16,0-1-3-16,0-2 3 0,0-4-2 15,2-1 1 1,-4-1-2-16,5-3 2 0,-3 1 1 16,-2 1-1-16,1 4-1 15,1 2-5-15,-2 4 2 16,-4 3-8-16,3 0 10 15,-1-2-1-15,-1 2 3 16,-1-4 2-16,0 0-2 16,0-5 1-16,0-1-1 15,0-3 0-15,0-2-3 16,2-3 6-16,1 2 1 16,0 1 0-16,1 4-3 15,-1 3 11-15,0 1-3 16,1 3-4-16,-1 1 10 0,-1 2-14 15,-2-4 9-15,0 0-2 16,0 0 0-16,0-2-1 16,0 0 5-16,0-2-3 15,0-4-2-15,0-3 3 16,0 0-6-16,3-2 2 16,-3 3 0-16,3-3-6 15,-3 0 2-15,3 1 5 16,0 3-6-16,-3 0 2 15,3 5 10-15,-3-2-10 16,2 0 2-16,-1-3-4 16,1-1-1-16,-1 1 0 15,2 0 3-15,-3 1-2 0,0 0-1 16,0 3 0 0,0-1 3-16,0 1-8 0,0-2 11 15,0-1-9-15,0-1 4 16,0 2-1-16,0 1 0 15,0-2 0-15,0 2 5 16,0-2-5-16,0 0-1 16,0 4 1-16,0 3 0 15,0 3 0-15,0 4-3 16,0-3 1-16,0 0 2 16,-3-4 0-16,-3 0 0 15,0-3 0-15,-3 1-1 0,-1-1 2 16,-1 0-1-16,-1 1 2 15,2-1-1-15,-2 0-1 16,0 2-1-16,0 1 1 16,0 3 1-16,3 4-1 15,0 0-4-15,0-1 4 16,0 0 1-16,-4 2 0 16,2-2 0-16,0-2-1 15,-3 1 0-15,-1 0 1 16,-2-2 0-16,0 1-1 15,0 1 0-15,0 0 1 16,3 2-4-16,-1 2 5 16,2 0-6-16,-2-1 4 0,3 3 0 15,0 1 0 1,2 0 1-16,-1 1-3 0,-2-1 2 16,-1 0 0-16,-2-1-2 15,-1 1 2-15,-1-1 1 16,-1 1-1-16,3-1 1 15,1 2 6-15,0 0-7 16,3 4 0-16,0-3 0 16,1 3 0-16,1 0-2 15,-1 0 2-15,0 0-1 16,-4 0 1-16,0 0-1 16,-1 0 1-16,2 0 0 0,-2 3 1 15,3-1-2 1,0 1 2-16,-4 1-2 0,4 2-1 15,-4 0-2-15,3-1 3 16,-2 1-5-16,4 0-11 16,-6-3 3-16,7 3 4 15,-3 0-42-15,3 1-29 16,-2 2-51-16,7-3-112 16,1-4-392-16</inkml:trace>
  <inkml:trace contextRef="#ctx0" brushRef="#br0" timeOffset="459649.8578">1747 7173 280 0,'0'0'85'15,"0"0"45"-15,0 0-39 16,0 0-13-16,0 0 20 15,0 0-22-15,-21-20-18 16,21 16-4-16,0 1 1 16,0 0 0-16,0 0-19 15,7 0-17-15,7 2-5 16,8-1-13-16,14 0 1 16,13 2 2-16,12 0-1 15,11 0 6-15,13 0-8 16,9 0 0-16,6-8 1 0,12-4 3 15,10-7-6-15,11-6 7 16,7-3-12-16,6-1 10 16,-3-4-8-16,1 2 3 15,-7 1 0-15,-6 1 2 16,-4 2 7-16,3 0-8 16,-2 3 3-16,-3-2-3 15,-4 1-2-15,-5 1 2 16,-4-3 0-16,0 3-7 15,-6-2 7-15,-3 3 0 16,-9 0 6-16,-3 1-6 16,-5 0 1-16,1 3 0 15,-3 2-1-15,-2 0-1 16,-5 2 1-16,-8 1 2 0,-2-2-1 16,-4 3-2-16,-1 1 2 15,-4 3-1-15,-4 1 8 16,-6-1-1-16,4 1-6 15,3-1-1-15,-1 1 0 16,1-1 0-16,-1 2 0 16,1 1 5-16,-6 1-11 15,-1 4 12-15,-8-1-9 16,-1 2 6-16,-3 0-2 16,-2 2-1-16,3 7-7 15,2 2 7-15,3 2 7 0,2-1-7 16,0 0-2-16,2 1 0 15,-4 0 1-15,1 0 0 16,3 1 1-16,0 2-1 16,2 1 1-16,-4 0 0 15,-1 0-1-15,-7 0 1 16,3 1 3-16,-5-1 1 16,0-3-2-16,-3 1 3 15,-1-1 0-15,0-3 2 16,-3 2 1-16,3-4 10 15,-4 2-13-15,0-5-2 16,1 0-3-16,-9-1 0 16,-5-5 6-16,-5 4-6 0,-4-4 0 15,0 0 1-15,-3 0 1 16,4 0-4-16,3 0 0 16,-2 0-2-16,9-8-2 15,-3 0-35-15,2 0-20 16,0 2-47-16,-2-2-37 15,-8-5-217-15</inkml:trace>
  <inkml:trace contextRef="#ctx0" brushRef="#br0" timeOffset="460098.9795">6911 6495 721 0,'0'0'44'0,"0"0"-41"15,0 0 10-15,0 0 94 16,0 0-42-16,0 0-32 15,6 5-4-15,21-2 34 16,4 2-14-16,5 2-33 0,1 1-8 16,-3 3-1-1,-1 4 1-15,-5 1-2 0,-2 4 3 16,-4 2-7 0,-7 0-1-16,-4 2 0 0,-4 0 0 15,-3 3 3-15,-4 1-3 16,0 0 4-16,-8 2-3 15,-13-2 10-15,-5-1 6 16,-4 0-18-16,-1-2 11 16,3-3-7-16,7-5 0 15,6-4-3-15,8-5-1 16,4-4-26-16,3-3-108 16,0-1-194-16</inkml:trace>
  <inkml:trace contextRef="#ctx0" brushRef="#br0" timeOffset="466757.1693">23497 7814 711 0,'0'0'51'0,"0"0"4"16,0 0 10-16,0 0-9 16,0 0 9-16,0 0-53 15,-13-4-7-15,13 4 2 16,18 7 1-16,11 6 24 15,9 0 26-15,8 0-28 16,8-2 0-16,2 1-17 0,6-2-3 16,2-2-4-1,5 0-6-15,2-5 10 16,-6 0-10-16,-6 0 2 0,-7-3-2 16,-14 0 1-16,-11 0-2 15,-11 0 1-15,-12 0-1 16,-4 0-4-16,0 0-3 15,-10 0-15-15,-17-3 21 16,-9-5-20-16,-8 0 10 16,-3-1 12-16,-1 1 0 15,0 0 0-15,2-1 0 16,1 1 5-16,4 2-11 16,0 0 5-16,5 1 0 15,4 5-2-15,4 0 6 16,10 0-1-16,6 0-2 0,9 0-3 15,3 0 1-15,0 0-8 16,0 0-10-16,3 0 16 16,25 0 4-16,14 7 1 15,20-1 8-15,17-2-5 16,9 3 2-16,2 1-6 16,-4 3-1-16,-9 4-25 15,-7 2-90-15,-20 3-96 16,-21-2-156-16</inkml:trace>
  <inkml:trace contextRef="#ctx0" brushRef="#br0" timeOffset="473443.6919">1793 6549 408 0,'0'0'242'16,"0"0"-178"-16,0 0-34 0,0 0 55 15,0 0 15-15,0 0-63 16,0 0 48-16,-40-34-3 16,37 34-41-16,3 0-1 15,0 0-8-15,-3 0-14 16,3 0 9-16,0 0-21 15,0 0 2-15,0 0-8 16,0 0 0-16,0 0-2 16,0 0-9-16,0 0 11 15,9 0 1-15,7 0-1 0,2 0 0 16,2 0-2 0,0 0 8-16,0 0-7 0,2 0 1 15,-4 0 0-15,-1 0 2 16,-6 0 0-16,-3 0 0 15,-2 0 0-15,-3 0-2 16,3 0-18-16,-2 0-66 16,-4 0-112-16,0 0-43 15,0 0-236-15</inkml:trace>
  <inkml:trace contextRef="#ctx0" brushRef="#br0" timeOffset="473804.7772">1890 6515 794 0,'0'0'90'0,"0"0"-57"15,0 0 23-15,0 0 11 16,0 0-62-16,0 0-5 16,-3 22 0-16,3-6 2 15,0 4 39-15,0-1-9 16,3 3 11-16,0 0-7 15,-3 0-8-15,3-1-5 16,-3 4-9-16,2-4 7 16,-2-1-2-16,0-2 0 15,3-1-6-15,-3-4-3 16,0-3-3-16,1 0-2 16,1-3-5-16,-1-3 2 15,1-1 3-15,-2-2-2 0,0-1 2 16,0 0-5-16,0 0-1 15,3 0-2-15,-3 0-20 16,4 0-21-16,-3 0-52 16,-1-6-217-16</inkml:trace>
  <inkml:trace contextRef="#ctx0" brushRef="#br0" timeOffset="475169.5599">1687 7363 631 0,'0'0'281'0,"0"0"-211"16,0 0-47-16,0 0 112 0,0 0-22 15,0 0-67-15,0-38-31 16,0 38 6-16,0 0-16 16,0 0-5-16,0 6-7 15,5 10 0-15,-1 7 7 16,2 4 4-16,-1 1 2 15,-1 0 4-15,1 0 1 16,-2-3-7-16,0-4 5 16,0-5-8-16,-2-1 4 15,2-6-2-15,-3-1 8 0,0-4-11 16,3-4 3 0,-3 0 1-16,1 0 0 0,1 0 1 15,-2 0 5-15,0-6 6 16,0-14-10-16,0-6-3 15,0-4-3-15,-6-3-11 16,0-2-3-16,0 1-6 16,0 0 6-16,0 1 8 15,3 9-6-15,0 2 11 16,0 7-3-16,3 5 4 16,-1 5-1-16,1 1 2 15,0 1-1-15,0-1 1 16,0 3 2-16,0 1-3 15,0 0 0-15,0 0-5 16,0 0 3-16,10 0 1 0,5 0 1 16,2 0 5-16,2 0-5 15,2 0 8-15,0 0-7 16,-2 0 0-16,-3 0 1 16,-2 0-2-16,1 0 0 15,-5 0 9-15,2 0-8 16,-3 0-1-16,-1 0-10 15,-4 0-23-15,1 0-91 16,-1 6-159-16,-4 1-111 16</inkml:trace>
  <inkml:trace contextRef="#ctx0" brushRef="#br0" timeOffset="475456.8055">1816 7456 765 0,'0'0'64'0,"0"0"-53"16,0 0 74-16,0 0 61 16,0 0-64-16,0 0-41 15,0 0 17-15,0 0-15 16,0 0-11-16,10 0-7 15,2-7-10-15,4-1-4 0,-1-1-11 16,3 1 4-16,2 1-10 16,-3 4-3-16,-3 0-43 15,2 2-80-15,-7-1-203 16</inkml:trace>
  <inkml:trace contextRef="#ctx0" brushRef="#br0" timeOffset="477227.1258">1805 7974 414 0,'0'0'260'15,"0"0"-173"-15,0 0-27 16,0 0 40-16,0 0-15 16,0 0-47-16,0-5-28 15,0 5-9-15,5 0-1 0,-1 9 0 16,2 8 19 0,2 1 30-16,-1 4-15 0,-1-3 4 15,0 2-1-15,3-1-10 16,-3-4-8-16,-2-1-5 15,-1-3 4-15,0-6-15 16,-1 1 1-16,-1-7 5 16,1 0-9-16,-2 0 0 15,4 0-17-15,2 0-40 16,0-16-62-16,-3-4-161 16,-3-5-573-16</inkml:trace>
  <inkml:trace contextRef="#ctx0" brushRef="#br0" timeOffset="477348.603">1805 7974 736 0</inkml:trace>
  <inkml:trace contextRef="#ctx0" brushRef="#br0" timeOffset="477615.0294">1805 7974 736 0,'-82'-75'72'0,"78"73"-47"0,-1 2 54 0,2 0 60 0,3 0-35 15,0 0-73-15,0 0-5 16,0 0 0-16,0 0-13 16,0 0-11-16,0 0-4 15,0 0 6-15,0 0-4 16,0 0 1-16,8 0-1 0,10 0 5 16,8 3 15-1,4 0-6-15,4-3-2 0,1 0-3 16,-4 0 0-16,2 0-5 15,-6 0 0-15,-2 0 2 16,-5 0-4-16,-1 0-2 16,-8 0 8-16,2 0-8 15,-7 0-1-15,0 0 0 16,-3 0-8-16,-2 0-44 16,-1 2-66-16,0 7-75 15,0-1-39-15</inkml:trace>
  <inkml:trace contextRef="#ctx0" brushRef="#br0" timeOffset="478523.7603">1765 8550 682 0,'0'0'129'0,"0"0"-52"16,0 0 17-16,0 0 7 15,0 0-69-15,0 0-25 16,31-5 3-16,-8 0 10 15,-1 2-3-15,6 0 13 0,-4 0-16 16,3 3 6 0,-6-3-11-16,3 3 6 0,-2 0-3 15,0 0-6-15,-3-4-6 16,3 1 3-16,-3 2 2 16,-2-2-5-16,-4 0-3 15,-1 3 0-15,-6-3-43 16,-3 0-51-16,0-1-75 15,-3-1-46-15</inkml:trace>
  <inkml:trace contextRef="#ctx0" brushRef="#br0" timeOffset="478846.0917">2014 8487 672 0,'0'0'100'16,"0"0"-96"-16,0 0 22 15,0 0 63-15,0 0-50 16,0 0-9-16,0 0 7 16,0 44 35-16,0-28-18 15,1-1 9-15,2 4-8 16,-1-1-30-16,-1 3-7 15,1-4-6-15,-2-2-2 16,3-1-3-16,-3-2-4 0,2-4-1 16,-2-1-1-16,4-1-2 15,-4-3-18-15,4-3-74 16,-4 0-128-16,0 0-237 16</inkml:trace>
  <inkml:trace contextRef="#ctx0" brushRef="#br0" timeOffset="479747.9281">1623 8833 545 0,'0'0'185'0,"0"0"-144"15,0 0 39-15,0 0 31 16,0 0-13-16,0 0-38 16,-3 0-27-16,12 0 5 15,9 0 8-15,3 0-16 16,3 0-12-16,4 0-7 15,-1 0 5-15,1-2-13 16,-1-1 3-16,-2 0-5 16,-5 0 0-16,-1 2-1 15,-8 1 3-15,-1 0-3 16,-4 0-4-16,-6 0-25 0,0 0-54 16,0 0-94-1,0 0-2-15,-16 4-131 0</inkml:trace>
  <inkml:trace contextRef="#ctx0" brushRef="#br0" timeOffset="480096.5497">1798 8831 527 0,'0'0'206'0,"0"0"-143"15,0 0 24-15,0 0 17 16,0 0-34-16,0 0-49 15,-2 0-13-15,2 0-5 0,0 11 1 16,0 2 26-16,0 1 17 16,2 6 2-16,-2-3-16 15,4 2-12-15,-4 0-5 16,0-2 1-16,3-2-8 16,-3-1-1-16,0-2-1 15,2-2-4-15,1 0-1 16,-3-3 0-16,0 0-2 15,1-3 0-15,-1-1 2 16,2 0-1-16,-1-1-1 16,-1-2 0-16,2 0-12 15,-1 0-23-15,1 0-28 0,2 0-86 16,-3-9-171 0,1-1-337-16</inkml:trace>
  <inkml:trace contextRef="#ctx0" brushRef="#br0" timeOffset="483399.0096">1814 6246 6 0,'0'0'137'16,"0"0"-95"-16,0 0 67 0,0 0 27 16,0 0-51-16,0 0-30 15,0 0-28-15,0 0-8 16,0 0 1-16,0 0 3 16,0 3 8-16,-1-1 17 15,-7 2-5-15,-1 2-3 16,-3 2-6-16,2 1-11 15,-3 4-11-15,-1 0-8 16,2 4-1-16,-4 3 0 16,2 2-2-16,-1 1 4 15,5 4-3-15,-2-1-1 16,3-1 6-16,1 0-6 0,2 1 2 16,-1 2 3-1,3 0 4-15,-1 0-3 0,4 2-7 16,-1 1 3-16,1 3 1 15,1 0-4-15,0 1 0 16,0 4 6-16,-2 0 8 16,-1 3-11-16,0 6 18 15,0 2-19-15,0-3 9 16,3 3 2-16,-5-6 1 16,5-3-8-16,0 3 4 15,0-3-2-15,0 0-4 16,0 2 8-16,0 0-1 15,0-1-6-15,0-2 0 0,0-2-2 16,0-2 3 0,0-2-5-16,0 0-2 15,0-1 6-15,0 0-2 0,0-2-3 16,0-2 1-16,0 0 0 16,0 0-1-16,0-1 11 15,0 2-6-15,0-1-4 16,5 0 0-16,-5 0-1 15,0 0 1-15,0 0 0 16,0 0-1-16,0 1 4 16,0 0-4-16,0 5 0 15,0-2-1-15,0 2 2 0,0 0-1 16,0-5 0-16,0 1 0 16,0-5 1-16,0 1-1 15,0-1 0-15,0 2 0 16,0-3-1-16,0 2 1 15,0 2 0-15,0-1 0 16,0 0 1-16,0-1-1 16,0 2 0-16,0-4 0 15,0 2 0-15,3-2 0 16,-3 0 0-16,0 0 0 16,3-2 1-16,-3 2-1 15,0-2 0-15,0-1 0 16,0-1 0-16,0 0-1 15,0-2 1-15,0 0 0 16,0-3 1-16,0 0-1 0,0 1 0 16,0-3 0-16,0 3-1 15,0 1 2-15,0-1-1 16,0 1 2-16,0 0-2 16,0-1 0-16,0-1-2 15,0 1 2-15,3-2-1 16,-3 2 4-16,6 0-3 15,-3-1 1-15,0 1-2 16,1 0 2-16,2-1-2 16,-1-3 1-16,-1-1 0 15,1-3 0-15,1-1 0 16,2-5-2-16,-1 2 2 0,5-4 3 16,1 1-2-16,1-2 4 15,3 0 0-15,0 0-2 16,4-3 6-16,1-9-4 15,2-1-3-15,3-1 2 16,3-2 0-16,-2-1-1 16,2-3 0-16,1 0-2 15,-1-1 3-15,-2-1-3 16,-1 0 1-16,-3-1-1 16,1-2 8-16,-5 0 11 15,2-1 1-15,-3-5-5 16,-2 1-7-16,1 1 1 15,-3-3-2-15,3-1-2 0,-2 1-5 16,-1-2 0 0,3-2 1-16,-2 0 0 0,-2-3-2 15,-2 1 0-15,-5-3-1 16,-2-1 3-16,-1-4-2 16,-1-2 1-16,3 0-1 15,-2-3 0-15,0-1-4 16,5-4 9-16,-2-1-5 15,2 4 1-15,0 0-1 16,-2 6-1-16,2 5 1 16,-6 0-1-16,2 0 2 15,-4 1-1-15,-1 7 1 16,0-1-1-16,0 6-2 16,0-2 2-16,-9 1 2 15,2-1-2-15,1-1-3 0,-2-2 3 16,2 0 4-16,-2-1-1 15,0 0-3-15,-1-1-2 16,1 2 1-16,-3 2 1 16,0 3-1-16,-2-2-3 15,2 5 6-15,-1-1-4 16,-4 2 4-16,4-1-4 16,-3-2 3-16,2 1-1 15,-2-3 0-15,1 1 0 16,1 0 0-16,1 2 2 15,1-1-2-15,0 1 0 16,2 3-1-16,1 2 2 16,2 0 0-16,-1 3-1 15,4 2 1-15,0 2 0 0,-2 2-1 16,2-2 0-16,2 1-1 16,-1-2 1-16,1 2 0 15,1 0 1-15,-3-1-1 16,3 0 2-16,0 3-4 15,0 0 2-15,0-1 0 16,0 2 0-16,0-1-1 16,0 2 1-16,0 1 0 15,0 3 0-15,0-2 0 16,0 2 1-16,0-1-1 0,0 0 0 16,0-3-1-16,0 1 1 15,0-2 0-15,0-3 4 16,0-2-4-16,0 1 0 15,0-2-4-15,0 3 7 16,0 1-5-16,0 1 2 16,0 1 0-16,0 2 5 15,0 1-5-15,-2 2-2 16,0-1 2-16,2 2 0 16,-2 1 0-16,1-2 0 15,-3-1 0-15,0 0 0 16,-2-3-3-16,0 0-1 15,1 1 3-15,0 1 2 16,-1-1-2-16,1 3 1 16,2 2 0-16,0-1 0 0,0 3 0 15,0-1-2-15,0 0 2 16,-1 2 2-16,-2-2-2 16,3 0 1-16,1 1-1 15,-1 0 2-15,-1-3-2 16,-1 3 0-16,-2-3-1 15,1 0-1-15,0 3 2 16,0-1 1-16,0 0-1 16,-1 1-1-16,2 0 1 15,1 2-8-15,2 0 8 16,-1 0 0-16,0 0 0 16,2 0-1-16,-2 0 3 0,1 0-4 15,-1 0 2 1,-4 0 0-16,1 0 0 0,0 0-1 15,1 0 1-15,-1 0 0 16,-2 0 2-16,2 0-5 16,-2 0 2-16,0 0 1 15,0 2 2-15,2-1-1 16,0 0-1-16,1 1-3 16,2-1 3-16,-4-1 0 15,4 2 1-15,3-2-3 16,-3 0 4-16,0 0 1 15,3 0-3-15,-3 0-11 16,0 1-1-16,-2-1 1 0,-1 0-9 16,1 0 6-1,-3 0 1-15,-1 0-14 0,3 0 3 16,-6 0 9-16,0 0 5 16,-1 0-26-16,-2 0 1 15,-2 0 10-15,1 0-36 16,3 0-4-16,2 0-22 15,1-6-131-15</inkml:trace>
  <inkml:trace contextRef="#ctx0" brushRef="#br0" timeOffset="485768.7558">23603 7779 74 0,'0'0'123'16,"0"0"-123"-16,0 0-129 15</inkml:trace>
  <inkml:trace contextRef="#ctx0" brushRef="#br0" timeOffset="488348.7577">23907 7827 212 0,'0'0'299'0,"0"0"-173"16,0 0-32-16,0 0 8 15,0 0-7-15,0 0 11 16,0 0-29-16,-1 0-24 15,1 0-17-15,0 0-11 16,0 0-17-16,0 0-2 16,0 0-6-16,0 0-1 15,4 0-4-15,8 0-31 16,2 0-77-16,-2 0-119 0,-2 0-282 16</inkml:trace>
  <inkml:trace contextRef="#ctx0" brushRef="#br0" timeOffset="490048.8537">1546 5796 711 0,'0'0'87'16,"0"0"-29"-16,0 0-7 16,0 0 77-16,0 0-23 15,0 0-73-15,5-30-9 16,-5 30-5-16,0 0-17 15,0 0-2-15,2 0-1 16,2 4-24-16,4 11 23 16,3 6 2-16,3 8 1 15,1 0 0-15,0 4 2 0,1-3 1 16,1-1 2 0,-5-4-5-16,4 0 2 0,-5-5 1 15,-1-4 1-15,-5-5-4 16,4-5 0-16,-3-3 8 15,-1-2-8-15,4-1 1 16,0 0 5-16,5 0 21 16,7-13 8-16,1-9-16 15,3-8-9-15,-2-5 4 16,2-8-11-16,-4-6-3 16,3-1 3-16,-6 3-1 15,1 11 1-15,-4 8-3 16,-3 10-6-16,-3 8-12 15,-4 6-16-15,-5 4-48 0,0 0-75 16,0 0-122-16,0 0-306 16</inkml:trace>
  <inkml:trace contextRef="#ctx0" brushRef="#br0" timeOffset="490576.6038">1644 5736 503 0,'0'0'163'16,"0"0"-72"-16,0 0-24 16,0 0 17-16,0 0-23 0,0 0-22 15,-15-15-8 1,15 15-28-16,0 0-3 15,0 5-20-15,0 15 6 0,0 9 14 16,3 12 4-16,6 2-3 16,-3 1 10-16,3-6-2 15,5-8-4-15,0-6 12 16,1-7-13-16,3-5 5 16,4-5-5-16,2-7 0 15,2 0 9-15,4-9 7 16,1-12-16-16,0-2 6 15,-2-8-4-15,-4-2-4 16,0-3-4-16,-7-3-6 16,2 2-35-16,-6 2-92 15,-3 6-55-15,-8 3-357 0</inkml:trace>
  <inkml:trace contextRef="#ctx0" brushRef="#br0" timeOffset="497679.994">7755 5677 59 0,'0'0'71'16,"0"0"30"-16,0 0 52 15,0 0-114-15,0 0-12 16,0 0 3-16,0 0 3 16,-2-11 7-16,2 11-20 15,0 0-13-15,0 0-7 16,5 0 0-16,11 0 1 15,7 0 3-15,10 0-3 16,8-3 13-16,13 1 14 16,10 0-18-16,9-4-10 15,9 2 0-15,2 1 6 16,-2-3 1-16,-2 3-7 0,-9-2 0 16,-10 2 0-16,-11 3 5 15,-12 0-5-15,-14 0 0 16,-2 0-8-16,-12 0 4 15,-7 0-45-15,-3 0-34 16,0 0-8-16,-3 0-21 16,-14 0-171-16</inkml:trace>
  <inkml:trace contextRef="#ctx0" brushRef="#br0" timeOffset="497918.6346">8351 5727 64 0,'0'0'134'0,"99"-6"-133"16,-33 0 13-16,-1-2-9 15,4 3 5-15,7 0 16 16,6 4-25-16,9 1 8 15,4 0-6-15,7 0-2 16,7 0-1-16,1 0-40 16</inkml:trace>
  <inkml:trace contextRef="#ctx0" brushRef="#br0" timeOffset="499818.3997">23939 8102 443 0,'0'0'48'0,"0"0"8"15,0 0 3-15,0 0-10 16,0 0-14-16,0 0 6 16,3-7-14-16,-3 7 20 15,0 0 12-15,0 0-21 16,0 0-4-16,0 0-29 0,0 0 6 15,0 0-7-15,0 0-4 16,0 0-5-16,0 0 3 16,0 9-1-16,0 5 3 15,0-3 0-15,0 0 1 16,0-2 8-16,0-5-8 16,1 0 14-16,7-3 27 15,10-1-8-15,7 0 20 16,14 0-30-16,7 0-19 15,-1-7-2-15,5-4-3 16,-2 3-6-16,-2 0-17 16,-2 8-85-16,-7 0-50 0,-13 0-241 15</inkml:trace>
  <inkml:trace contextRef="#ctx0" brushRef="#br0" timeOffset="530541.066">7667 7013 428 0,'0'0'93'16,"0"0"-18"-16,0 0-56 16,0 0-3-16,0 0 28 0,0 0-20 15,24 1 74-15,3 3-41 16,8-1-37-16,9-1 15 16,8-1-1-16,14-1-20 15,13 0 13-15,7 0-14 16,14 0 23-16,2 0-25 15,-1 0-2-15,-3 0 4 16,-7 0-10-16,-4-3 2 16,-12 0 5-16,-1 0-9 15,-10-1-1-15,-11 1 5 16,-4-2 1-16,-13-2-11 16,-11 2 8-16,-9-2-3 15,-5 5 1-15,-8-1-1 0,-3 3-6 16,0-1-10-1,0 1-31-15,-9 0-66 0,-9 0-147 16,-7 3-59-16</inkml:trace>
  <inkml:trace contextRef="#ctx0" brushRef="#br0" timeOffset="531059.0154">8653 6822 239 0,'0'0'110'16,"0"0"-10"0,0 0-5-16,0 0-5 0,0 0-14 15,0 0-10-15,7-20-11 16,-7 20-41-16,0 0-6 15,0 0-8-15,0 0 0 16,0 0-1-16,0 0 0 16,0 0 1-16,0 0 0 15,0 0-5-15,0 0 5 16,2 0-4-16,2 1 4 16,4 1 1-16,7 5 9 15,4-4-10-15,10 2 8 16,9-1 2-16,7 1 20 0,10 0-20 15,-5 0-2 1,0 5-8-16,-11 0 6 0,-5 6-3 16,-10 11-3-16,-8 5 0 15,-10 9 3-15,-6 5-2 16,-4 5 12-16,-26 0 10 16,-10 0 5-16,-8-4 1 15,1-5-12-15,11-10-6 16,9-6-4-16,13-8-5 15,7-7-2-15,4-5-11 16,3-4-76-16,0-2-24 16,0 0-61-16,13-6-57 0</inkml:trace>
  <inkml:trace contextRef="#ctx0" brushRef="#br0" timeOffset="531578.8931">8152 7187 287 0,'0'0'50'0,"0"0"15"16,0 0-40-16,0 0 21 15,0 0-6-15,40 84 3 16,-3-73 5-16,7-5-2 15,3-5 19-15,3-1-34 16,-1 0-10-16,-5-4-11 0,-3-7 0 16,-4-1-9-1,-4-1-1-15,-8-1 0 0,-4-2-12 16,-7 0 1-16,-2 0-15 16,-8 0-18-16,-4 5 35 15,0 4-36-15,-17 7 7 16,-15 4-6-16,-16 20 32 15,-3 5 12-15,-1 1 14 16,15 0 22-16,13 2 1 16,16-3-37-16,8 0-11 15,12-3-42-15,20-12-84 16</inkml:trace>
  <inkml:trace contextRef="#ctx0" brushRef="#br0" timeOffset="563002.4868">7559 6740 363 0,'0'0'71'16,"0"0"-7"-16,0 0 23 16,0 0 3-16,0 0-18 15,0 0-39-15,0 0 9 16,-4-29-7-16,4 28-20 15,0 1 1-15,0 0-16 16,0 0 9-16,0 0-9 0,0 0 0 16,0 0-6-1,0 0 4-15,0 0-3 0,0 0 0 16,2 0 1-16,9 0-10 16,9 1-27-16,5 4-61 15,5-1-55-15,-1-4-133 16</inkml:trace>
  <inkml:trace contextRef="#ctx0" brushRef="#br0" timeOffset="566653.5578">6259 8003 377 0,'0'0'82'15,"0"0"-30"-15,0 0-9 16,0 0 34-16,0 0 8 0,0 0-3 15,0 0-26-15,-13 0-13 16,13 0-9-16,0 0-4 16,0 0-16-16,0 0-11 15,0 0-3-15,0 0 3 16,13 0-2-16,8 0 10 16,9 0-10-16,4 0 10 15,2-3-8-15,-2 2-2 16,0-2 2-16,-1 1-3 15,-3-3 0-15,-2 2-4 16,-7-2 9-16,-3 1-8 16,-6 1 3-16,-8 1 0 15,-2 2 2-15,1-2-2 16,-3 2 0-16,0 0 5 0,0-1-3 16,0 1-4-1,0 0 2-15,-12 0-5 0,-4 0-4 16,-4 0-24-16,-1 0 13 15,-3 0 18-15,1 0-8 16,-5 1 1-16,1 1 5 16,-3-2-1-16,0 2-2 15,5-1 9-15,5 1-2 16,4-2 0-16,7 0-2 16,3 0 2-16,3 1 0 15,1-1 4-15,-1 1-2 16,2-1-2-16,1 0-2 15,0 0 2-15,0 0 0 0,7 0 9 16,8 0 14 0,12 0 20-16,6 0-22 0,3 0-16 15,5 0 1-15,-2 0-3 16,-1-1-1-16,-4-2-2 16,4 2 0-16,-5-1-4 15,0 0 1-15,-5 1-16 16,-2-3-73-16,-5 0-27 15,-2-3-204-15</inkml:trace>
  <inkml:trace contextRef="#ctx0" brushRef="#br0" timeOffset="569083.8">6481 7970 273 0,'0'0'28'0,"0"0"36"16,0 0-35-16,0 0 40 16,0 0-12-16,0 0-10 15,-1-12-5-15,1 12-6 16,0 0-15-16,0 0-12 15,0 0 4-15,0 0-7 0,0 0-4 16,-2 0 2 0,-1 0 2-16,0 6 6 15,-4 5 7-15,2 3 28 0,0 3-23 16,3 0-18-16,0 2 5 16,2-3-8-16,0 0-1 15,0-2 8-15,9-2-6 16,5-5 0-16,1 0 10 15,4-6 2-15,2-1 14 16,-2 0-7-16,2-1-7 16,-6-13 6-16,0-1-19 15,-9-2 11-15,-1 0 1 16,-5-2-15-16,0 0 12 16,-8 1-12-16,-7 2 0 15,-4 6 0-15,-8 1-3 16,-3 5 2-16,-1 2-1 0,-1 2 2 15,7 0 0-15,4 0 0 16,6 0-1-16,2 3 0 16,7 5-12-16,0 2 13 15,4 1 0-15,2 1-6 16,0-1 6-16,0 2 0 16,5-3-2-16,11 1 2 15,2-3 0-15,3-2 0 16,0-2-1-16,-3-4 5 15,-2 0 3-15,-2 0-5 16,-3-5-2-16,-3-4 17 16,-5-2-14-16,2 0 2 15,-5-1 5-15,0-1-7 0,0 2 0 16,-8 1 3-16,-5 3-5 16,-4 4-2-16,1 3-7 15,0 0 8-15,1 0-2 16,1 1-4-16,5 8 5 15,0 4-8-15,5 1 2 16,4 0 4-16,0-3-22 16,0 0-8-16,6-2-14 15,16-3-26-15,6-6-97 16,1 0-313-16</inkml:trace>
  <inkml:trace contextRef="#ctx0" brushRef="#br0" timeOffset="571387.3482">14395 8632 120 0,'0'0'442'16,"0"0"-389"-16,0 0-15 15,0 0-29-15,0 0 58 16,0 0-24-16,-31-6-18 15,29 6 12-15,-2 0-8 16,1 0-20-16,2 0 1 16,-2 0-2-16,0 0-7 0,0 0 6 15,0 6-4-15,0 6-5 16,0 3 4-16,3 2 2 16,0 0-2-16,0 2-2 15,9-2 3-15,8 0-1 16,3-3 3-16,4-3 16 15,1-4-18-15,1-3 5 16,0-4 6-16,-4 0-6 16,-2 0 7-16,-2-2 4 15,-4-10-2-15,-4 0 1 16,-3-1 2-16,-4 0-16 16,-3 1 2-16,0 1-5 0,0-3 0 15,0 3-1 1,0 0 0-16,-7 1 3 15,1 0-3-15,-3 1-6 0,-2 2 1 16,0-1 2-16,-3 3 0 16,-3 1-5-16,-2 1 8 15,-3 3 0-15,-2 0-7 16,1 0 7-16,1 5-1 16,3 4 1-16,4 1 0 15,5 0 0-15,5 4-4 16,2-3 1-16,3 1-3 15,0 0 3-15,8 1-1 16,11-3-4-16,6-2 1 16,4-2 1-16,2-2-4 15,2-2-9-15,-3-2-12 0,-5 0-4 16,-1 0 32-16,-8-2-1 16,-5-5-7-16,-8-1 11 15,-3-1 0-15,0 1 0 16,0-1 0-16,-12 1 9 15,-1 3-17-15,1 1 12 16,2 1-4-16,-1 1 3 16,2 2-3-16,-1-2 0 15,5 2 0-15,-2 0-2 16,4 0 2-16,1 0-3 16,2 0 0-16,0 0 3 15,0 2-11-15,0 5-28 16,9 0-91-16,3-4-154 0</inkml:trace>
  <inkml:trace contextRef="#ctx0" brushRef="#br0" timeOffset="572099.706">14397 8674 166 0,'0'0'66'0,"0"0"46"15,0 0-8-15,0 0-37 16,0 0-17-16,88 28 10 16,-60-23 1-16,2-1-31 0,0-2-2 15,-3 0-15 1,-3-1 8-16,-3-1-15 0,-6 0-5 15,-5 0 27-15,-6 0-3 16,-4 0-11-16,0 0 17 16,0-4-26-16,-17-5-1 15,-6 1-4-15,-7 3-9 16,-5-2 8-16,3 3-18 16,8 1 19-16,5 0 2 15,7-1-2-15,2 3 5 16,5-1-5-16,2 2 2 15,3 0 6-15,0 0-6 16,0-1 4-16,0 1-5 16,0 0 1-16,0 0 1 15,0 0 0-15,9 0 6 0,4 0 25 16,-2 0-14-16,7 0-9 16,-3 1 12-16,-2 1-23 15,-2-2 13-15,-2 1-13 16,-5 1 1-16,-2-2-4 15,-1 0 2-15,-1 0 1 16,0 0-2-16,0 0-13 16,0 2 2-16,0-2-10 15,0 1-31-15,6 1-25 16,0 3-35-16,1-1-51 16,3-3-215-16</inkml:trace>
  <inkml:trace contextRef="#ctx0" brushRef="#br0" timeOffset="574369.7694">6363 8088 556 0,'0'0'11'15,"0"0"-3"-15,0 0 0 16,0 0-2-16,0 0-3 16,0 0-3-16,0 0 2 15,-13 0 5-15,28 0 2 16,13 0 40-16,4-1-19 16,8-4 15-16,9-2-23 0,2-1-7 15,0-2-7 1,4 0-6-16,-5 0 2 15,-3 2-3-15,-8 1 2 0,-7 0-3 16,-12 3 2-16,-6 1-2 16,-10 1 4-16,0 2-1 15,-4-3 18-15,0 0 12 16,0-1-23-16,-9 3-4 16,-16-2-5-16,-5 3-1 15,-8 0-4-15,-8 0 4 16,0 3-2-16,0 1 1 15,1 3 1-15,9-5-3 16,5-1 3-16,7 1 0 16,5-1 2-16,5-1-2 15,4 1-1-15,5 1 1 0,3-2-1 16,2 0 1-16,-1 0-5 16,1 0 5-16,0 3 0 15,0 1-8-15,0 0 8 16,1 2 0-16,9-2 0 15,6 0 5-15,3-2-5 16,3-2 4-16,6 0 9 16,5 0-9-16,0 0-4 15,5 0 2-15,-2-5-2 16,0 0-3-16,0-1-5 16,-3 2-20-16,-2 0-36 15,-7-2-100-15,-8 0-236 0</inkml:trace>
  <inkml:trace contextRef="#ctx0" brushRef="#br0" timeOffset="865023.2815">8189 6767 68 0,'0'0'282'15,"0"0"-276"-15,0 0 35 16,0 0 50-16,0 0-63 16,0 0-12-16,0 2-3 15,0-1 31-15,6 0 26 16,6-1-32-16,5 0-10 15,5 0 10-15,8 0-13 16,6 0 6-16,11 0-12 16,7-5-10-16,7 1 17 15,3-1-26-15,-1 2 9 16,-4 1-9-16,-1-1 4 16,-1-1 2-16,-4-1-6 15,0 2 2-15,-2-4 7 16,-6 2-3-16,-4 0 4 0,-5-2-5 15,-4 1-4-15,-4 1-1 16,-6-1 5-16,-2 3 0 16,-3 0-4-16,-6 1-1 15,-5 1-1-15,-1 1 1 16,-4 0 0-16,-1 0-3 16,2 0 0-16,2 0 2 15,2 0 1-15,2 0-15 16,6 0-33-16,1 0-52 15,0 0-205-15</inkml:trace>
  <inkml:trace contextRef="#ctx0" brushRef="#br0" timeOffset="866893.9181">7968 6832 25 0,'0'0'270'0,"0"0"-258"0,0 0-6 15,0 0 71-15,0 0-19 16,0 0-36-16,0 0-10 16,0 0 8-16,8 0-2 15,3 0 72-15,3 0-31 16,2 0-34-16,4 0-16 16,5 0 13-16,7 0-20 15,6 0 11-15,10 2-3 16,5 3 15-16,6 0-7 15,0 0-15-15,4-2 3 0,1 0 4 16,-1 0-10 0,3-2 7-16,-2-1-1 0,2 0 9 15,-2 0-11-15,-1 0 4 16,3 0-3-16,-6 0-2 16,-5 0-2-16,1 0-1 15,-1 0 3-15,4 4-3 16,2 2 0-16,2 0-1 15,0 2-2-15,-1 1 5 16,-2-1-2-16,-6 1 0 16,-4-4 0-16,-10 0 0 15,-8-4 2-15,-7-1 5 16,-10 0-6-16,-4 0 0 16,-7 0 0-16,-2 0 8 0,-1 0-4 15,-1-11-5-15,0 1-41 16,0-4-95-16,0-2-172 15</inkml:trace>
  <inkml:trace contextRef="#ctx0" brushRef="#br0" timeOffset="867239.096">9606 6796 607 0,'0'0'65'0,"0"0"7"15,0 0-30-15,0 0-31 0,0 0-10 16,0 0-1-16,58-6 0 16,-25 9 0-16,1 6 3 15,7 1 1-15,0 3 2 16,0 1-6-16,-7 2 0 16,-6-1 0-16,-5 1 0 15,-5 0 11-15,-6 1-11 16,-3 0 4-16,-8 3 1 15,-1 2-5-15,0 0 11 16,-14 3-8-16,-9 1 13 16,-10-3 7-16,1 1-15 15,-3-2 0-15,0-1-3 16,3-1-2-16,6 1-3 16,7-4-5-16,8-1-89 0,6-12-267 15</inkml:trace>
  <inkml:trace contextRef="#ctx0" brushRef="#br0" timeOffset="883818.8232">9325 6707 59 0,'0'0'0'15,"0"0"0"-15</inkml:trace>
  <inkml:trace contextRef="#ctx0" brushRef="#br0" timeOffset="885677.4624">23860 7002 830 0,'0'0'35'15,"0"0"11"-15,0 0-26 16,-4081 0-5-16,8162 0-2 15,-4081 0-13-15,-23 18 3 16,17 7 25-16,-4 8 10 0,-1 2-1 16,-2 5-9-16,1 6-2 15,0 3 1-15,0 5-12 16,2 0 14-16,-1 1-9 16,1-2-1-16,1-6-6 15,1-5-7-15,0-5 4 16,0-7-9-16,2-7 1 15,1-9 8-15,2-5-9 16,3-4 13-16,0-5 3 16,0 0 14-16,0 0 11 15,0-9 3-15,0-18-30 16,0-9-14-16,0-10-2 16,0-8-1-16,0-1-8 0,0-3-10 15,0 3-2 1,0 6 14-16,0 5 2 0,0 6-6 15,0 8 10-15,0 1-1 16,0 3 3-16,0 4 0 16,0 0 1-16,0 4-2 15,0 2 3-15,5 3-4 16,0 4 5-16,-2 5-6 16,-2 1 4-16,1 3-1 15,-2 0 2-15,0 0 0 16,0 0 1-16,0 0-3 15,4 0-5-15,9 0 5 16,11 0 5-16,9 0-4 16,10 5 7-16,8 0 0 0,6 1 1 15,0 1-2-15,-4 0-6 16,-8 0 4-16,-9-2-5 16,-13-1 0-16,-6-1-2 15,-7-1 0-15,-5 1 2 16,-4-3 0-16,-1 2 0 15,0 1-29-15,0 2-50 16,0 7-52-16,-10 0-99 16,-14-1-128-16</inkml:trace>
  <inkml:trace contextRef="#ctx0" brushRef="#br0" timeOffset="886039.1795">23748 7308 194 0,'0'0'322'0,"0"0"-236"15,0 0-35-15,0 0-10 16,0 0 100-16,0 0-90 16,-3 25-9-16,3-20 21 15,0 2 0-15,0 0-19 16,1 2 10-16,10 4-22 15,8-1-5-15,4 2 0 16,12 0 4-16,5-1 6 16,6 1-20-16,4-5-5 15,-1 2-6-15,-4-6-4 0,-5-2-2 16,-7-1 0-16,-5-2 1 16,-8 0 4-16,0 0-3 15,-4 0 0-15,-5 0-2 16,-5-2-7-16,-4 0-48 15,-2-1-61-15,-2 0-121 16,-18-4-433-16</inkml:trace>
  <inkml:trace contextRef="#ctx0" brushRef="#br0" timeOffset="889302.6248">22422 6808 532 0,'0'0'75'15,"0"0"-34"-15,0 0-1 16,0 0 51-16,0 0-34 16,0 0-36-16,0 0-8 15,0-14 0-15,0 14 1 16,-2 0-8-16,-1 16-6 16,-1 12 0-16,-2 9 5 15,-4 13 4-15,-1 7 12 16,-1 3-5-16,-4 7 12 15,-5 6 5-15,4 2-18 0,-4 0 2 16,1-4-9 0,2-5 3-16,0-8-9 0,2-8 0 15,5-7 2-15,2-9-3 16,3-7-1-16,2-9 4 16,4-7-4-16,0-6-3 15,0-5 3-15,0 0 12 16,0 0 7-16,10-20 22 15,10-10-31-15,-3-7-6 16,1-6-4-16,-4-3-4 16,-2-4 0-16,-1-3-13 15,2 0-15-15,-2-2-9 16,1-1 7-16,1 5 6 16,-3 3 12-16,2 2 13 0,-1 3-6 15,-2-1 9-15,1 0 0 16,-2 4-6-16,-2 1 6 15,-2 8 2-15,-2 6 1 16,0 10 2-16,-2 5 0 16,0 6 15-16,0 4 9 15,0 0-29-15,0 6-5 16,0 22-2-16,0 15 0 16,-5 15 4-16,-7 3-3 15,-5 6 6-15,-1 1 1 16,-5 5 1-16,1-1-2 15,0-2 11-15,2-3-11 16,1-6-1-16,2-4 1 0,4-6 0 16,2-4 5-1,1-8-3-15,4-4-2 0,1-9 0 16,0-4-3-16,4-6-2 16,0-8 5-16,1-4-9 15,0-2 8-15,0-2-12 16,0 0 10-16,0 0-6 15,1-6-36-15,10-6-83 16,1-1-24-16,0 0-98 16,-6 1-125-16</inkml:trace>
  <inkml:trace contextRef="#ctx0" brushRef="#br0" timeOffset="895120.6299">23685 6885 210 0,'0'0'31'15,"0"0"28"-15,0 0 4 0,0 0 1 16,0 0-16 0,-94-36 38-16,78 28-16 0,1 2-22 15,-3-1-3-15,7 4-28 16,-3 0-5-16,5 2 7 16,1 1-15-16,0 0-2 15,4 0-2-15,-2 0-3 16,2 0 3-16,-2 0 0 15,4 0 61-15,2 1-33 16,-1 1-20-16,1-1-3 16,0 2 10-16,0 1-9 15,0 2-4-15,3 2 22 0,22 5 21 16,11 1 34 0,13-1-28-16,14 1-7 0,7 0-13 15,2 0-1-15,1-1-9 16,1-1-16-16,-4-1-2 15,-2-3 2-15,-10-1 1 16,-9-2-4-16,-10-2 3 16,-12 1-3-16,-7-1-3 15,-8-2 1-15,-7 0-1 16,-2-1 0-16,-3 1-15 16,0 1-82-16,-5 1-98 15,-14-3 13-15,-8 0-352 16</inkml:trace>
  <inkml:trace contextRef="#ctx0" brushRef="#br0" timeOffset="895589.7993">23954 7014 593 0,'0'0'77'0,"0"0"-60"15,0 0-10-15,0 0 18 16,0 0 3-16,0 0-18 0,0 57 38 16,-3-24-11-16,-3 6-5 15,0 6-1-15,-2 3-4 16,-5 5 27-16,-2 7-25 15,-3-2 16-15,-3-1 2 16,-3 0 4-16,2-3-19 16,3-5-13-16,3-4-9 15,4-7-1-15,4-5-4 16,5-7-3-16,1-6-2 16,2-4 3-16,0-7-2 15,0-4 2-15,0-2-3 16,0-3 2-16,0 1-1 15,0-1-1-15,0 0 0 16,0 0-2-16,0 0-15 16,0 0-28-16,0 0-27 0,0 0-10 15,0 0-19-15,0-1-38 16,0-15-288-16</inkml:trace>
  <inkml:trace contextRef="#ctx0" brushRef="#br0" timeOffset="896136.2211">23693 6885 473 0,'0'0'72'0,"0"0"-41"0,0 0 30 16,0 0-3-16,0 0 0 15,0 0-10-15,-3-7-28 16,3 11-20-16,6 9 8 16,16 4 24-16,15 7 13 15,14-2-11-15,16-1 4 16,9 0-10-16,8 0-9 15,1-2-11-15,-3 2 0 16,-5-3-3-16,-1-2-3 16,-4-1 0-16,-5-1 8 15,-7-4-9-15,-11 0 0 16,-12-1 1-16,-11-3-4 0,-14-2 4 16,-2-4-4-16,-9 2-45 15,-1-2-52-15,0 0-55 16,-17 0-79-16</inkml:trace>
  <inkml:trace contextRef="#ctx0" brushRef="#br0" timeOffset="896667.4725">24001 7023 516 0,'0'0'125'0,"0"0"-96"16,0 0 7-16,0 0-25 16,0 0 2-16,0 0 30 0,-7 72 24 15,-3-43-33-15,2 6 20 16,-2 5-22-16,-5 7-3 15,0 9-9-15,-9 0-3 16,-3 6-9-16,-3-1 25 16,-3-3-15-16,2-2 6 15,3-6-18-15,1-4 8 16,4-5-10-16,6-4 1 16,1-7-4-16,3-5 0 15,6-9 4-15,2-6-4 16,3-4-1-16,2-5-3 15,0-1-43-15,0 0-17 16,0-17-8-16,0-16-226 0</inkml:trace>
  <inkml:trace contextRef="#ctx0" brushRef="#br0" timeOffset="897191.8381">23584 6838 432 0,'0'0'8'15,"0"0"-6"-15,0 0 31 16,0 0 45-16,0 0 6 16,88 37-5-16,-41-26 8 15,11 5-39-15,11 2-19 16,9 1-8-16,7 3-12 15,0-1 5-15,0-4-2 0,-6 1-11 16,-6-4-1 0,-6 0 8-16,-6-2-4 0,-9-4-3 15,-11-1 6-15,-10-1-3 16,-12 0-1-16,-9-4 4 16,-6 0-7-16,-4-2 6 15,0 0-10-15,0 2 4 16,0 3-9-16,-3-1 9 15,-5 1 2-15,-1-2-2 16,1 0-20-16,2 0-28 16,0 1-62-16,1-1-89 15,-4-3-222-15</inkml:trace>
  <inkml:trace contextRef="#ctx0" brushRef="#br0" timeOffset="897712.1776">24094 7045 23 0,'0'0'544'0,"0"0"-447"15,0 0-53-15,0 0 37 16,0 0 4-16,0 0-48 16,0 0-19-16,0 9-18 15,0 14-2-15,-11 9 2 16,-3 12 6-16,-5 5 1 0,-1 2 5 16,-4 1-1-1,1-1-4-15,1-7 0 0,3-3-1 16,1-4-4-16,1-7 0 15,4-2 2-15,0-4-3 16,3-2 2-16,3-1-3 16,1-3-5-16,5-1-37 15,1-1-42-15,0-1-95 16,0-6-89-16</inkml:trace>
  <inkml:trace contextRef="#ctx0" brushRef="#br0" timeOffset="970232.9265">7888 12769 252 0,'0'0'63'0,"0"0"-27"16,0 0-15-16,0 0 39 15,0 0 23-15,0 0-4 16,-24 0-6-16,24 0 2 15,0 0-11-15,0 0-9 16,0 0-17-16,0 0-26 16,0 0-5-16,0 0 2 0,0 0 0 15,0 0 1 1,0 0 1-16,0 0-11 0,0 0 2 16,0 0-2-16,0 0-1 15,0 0-1-15,0 0-7 16,1 3 8-16,13 2 1 15,2 1 0-15,7 0 1 16,2-3 0-16,8 1 0 16,4-3-1-16,11-1 0 15,3 0-1-15,8 0 1 16,3 0 1-16,0 0 0 16,-1 0 3-16,-1 0 2 15,-8-6-6-15,-3 1 2 16,-10 1-5-16,-11-1 7 15,-8 0 2-15,-7 4 3 0,-7-1 47 16,-3 2-31 0,-3-1 3-16,0 1-17 0,0 0-5 15,0 0-6-15,0 0 0 16,0 0-6-16,3 0-76 16,2 0-86-16,7 0-211 15</inkml:trace>
  <inkml:trace contextRef="#ctx0" brushRef="#br0" timeOffset="974487.6766">6636 12847 428 0,'0'0'25'0,"0"0"-25"15,0 0 0-15,0 0 12 16,0 0 30-16,0 0-37 0,0 0 2 16,-1 0 3-16,1 0 28 15,0 0-25-15,0 0-13 16,1 3 0-16,14 1-1 16,3-3-54-16,0-1-378 15</inkml:trace>
  <inkml:trace contextRef="#ctx0" brushRef="#br0" timeOffset="977058.5308">2084 13919 97 0,'0'0'179'0,"0"0"-77"16,0 0-43-16,0 0 6 15,0 0 36-15,0 0-25 16,0 0-43-16,0 0-13 15,0 0-19-15,0 0-1 0,0 0-10 16,0 0-50 0,0 0-128-16,0 0-107 0</inkml:trace>
  <inkml:trace contextRef="#ctx0" brushRef="#br0" timeOffset="978767.5404">2084 13919 409 0,'-30'-27'201'0,"29"27"-162"0,-1 0-31 16,1-3 121-16,1 2-14 15,0-1-48-15,0 2-46 16,0 0-3-16,0 0 14 16,-2 0-17-16,2 0-9 15,0 0-5-15,0 0 2 16,0 0 1-16,0 0 3 16,0 0 7-16,0 0-5 15,0 0 2-15,0 0 0 16,0 0-10-16,0 0-2 15,0 0 0-15,0 0 1 16,10 0 1-16,4 0 0 0,2 0-1 16,1 0 0-1,-2 0 0-15,1 0 0 0,1 0 1 16,-1 0-1-16,3 0 0 16,1 0 0-16,1 0 1 15,-1 0-1-15,3 0-1 16,-1 0 1-16,-1 0-1 15,-3 0 5-15,-1 0-9 16,1 0 7-16,-2 0-2 16,0 0 1-16,1 0 1 15,-1 0-2-15,-4 0 1 16,2 0 1-16,-1 0-2 0,0 0 1 16,-1 0-3-16,5 0 2 15,-1 0-2-15,1 0 2 16,2 0 0-16,-5 0 0 15,3 0 0-15,-4 0 1 16,1 0 1-16,2 0-2 16,1 0-2-16,-1 0 2 15,-1 0 0-15,1-1 0 16,-2-1 0-16,4 2 2 16,-6 0-1-16,4-3-1 15,-2 3 1-15,1 0-2 16,1-4 1-16,2 3-4 15,-4 0 8-15,1-2-4 16,-1 1 0-16,0 1-1 0,-1-1 1 16,-1 0 0-16,4 1 0 15,-1-3 0-15,0 3 0 16,-1-2 0-16,-1 2 0 16,2-2 0-16,-2 2 0 15,-1-2 3-15,2 2-5 16,-1-3 2-16,2 1 0 15,1 3 1-15,-5-3 0 16,4 1 2-16,-3 1-3 16,-1 0-3-16,0-1 3 15,1 1 0-15,-1 1 1 16,-1 0-1-16,2-2 0 16,4 0 1-16,-2 2-4 0,2 0 6 15,-2 0-3-15,-1 0 0 16,0 0 1-16,1 0-4 15,-2 0 3-15,-2 0 0 16,2 0 0-16,-3 0 0 16,4 0 0-16,-1 0-1 15,2 0 1-15,1 0 0 16,-4 0 1-16,3 0 1 16,-5 0-2-16,3 0 1 15,0 0-1-15,-2 0 0 16,1 0 2-16,2 0-2 15,-3 0 0-15,2 0 0 16,-1 0-1-16,0 0-3 16,-1 0 4-16,-1 0 0 15,-2 0 0-15,-2 0-1 0,5 0 1 16,-5 0 0-16,4 0 0 16,-3 0 4-16,2 0-5 15,-1 0 1-15,0 0 0 16,2 0 2-16,0 0-2 15,-3 0 0-15,1 0-2 16,1 0-1-16,2 2 3 16,1-2 0-16,-2 0 1 15,4 0 4-15,-1 0-5 16,3 0 0-16,0 0-1 0,4 0 1 16,-2 0 1-16,0 0-1 15,1 0 0-15,0 0-4 16,0-2 4-16,0 2 5 15,3 0-5-15,-2 0-4 16,-2 0 2-16,-1-3 0 16,2 3 1-16,-3 0-2 15,-3-2 0-15,3 2 3 16,-5-3 4-16,1 2-4 16,-1 1 0-16,2-1-4 15,-2 1 4-15,2 0 3 16,-1 0-3-16,2 0 1 15,1 0-4-15,0 0 3 16,0 0 0-16,0-2 0 16,0-1 2-16,-3 1-7 0,-1-1 8 15,-1 3-3-15,-1 0 0 16,-2-2 3-16,4-1-8 16,-4 2 5-16,-1 0 0 15,2 1 2-15,0-2 0 16,-1 2-4-16,0-3 0 15,-2 3 2-15,1-2-1 16,-3 2 1-16,1 0 0 16,-3-3 0-16,0 3 0 15,0-2 1-15,0 1-1 16,0-1-2-16,0 2 2 16,0-1 0-16,0 1 1 0,0 0-2 15,3 0-1-15,1 0-85 16,-2 0-68-16,-2 0-104 15</inkml:trace>
  <inkml:trace contextRef="#ctx0" brushRef="#br0" timeOffset="990002.22">7509 6567 350 0,'0'0'40'0,"0"0"22"15,0 0-11-15,0 0 40 16,0 0-6-16,0 0 5 15,0 0-37-15,0 0-1 16,-9-4-20-16,9 2 1 16,-3 2 13-16,3 0-6 15,0 0-14-15,0 0-6 16,0 0-5-16,0 0-14 16,0 0 10-16,0 0-2 15,0 0-5-15,0 0 1 16,3 0-4-16,10 0 0 15,8 0-1-15,3 0 2 16,3-1-3-16,3 1 2 16,3 0-1-16,-1 0 3 15,1-1 0-15,-2 0 0 0,-1-1-1 16,-6-1-1-16,2-1 0 16,-4 1 2-16,-4-1-2 15,-3-1 0-15,-3 0 11 16,-2 2 3-16,-4 0 9 15,-2 0 2-15,-2 2-5 16,0 1-4-16,-2 0-11 16,0 0-1-16,0 0-3 15,0 0-2-15,0 0-5 16,0 0 4-16,0 0 0 16,0 0-30-16,0 0-46 15,0 0-70-15,0 0-74 0,0-2-239 16</inkml:trace>
  <inkml:trace contextRef="#ctx0" brushRef="#br0" timeOffset="991150.9792">8747 6636 480 0,'0'0'72'0,"0"0"-13"16,0 0 44-16,0 0-8 15,0 0-23-15,0 0-32 16,0 0-5-16,-6 0-5 16,6 0-13-16,0 0-11 0,6 0 4 15,4 0-4-15,4 0 1 16,2 0 5-16,2 0 0 16,2 0 7-16,3 0-15 15,4 0 6-15,0 0 10 16,0 0-15-16,-3 0 3 15,-2 0 13-15,-4 0-13 16,-6 0 11-16,-2 0-5 16,-2 0-3-16,-5 0 7 15,0 0-10-15,-3 0-3 16,0 0-1-16,1-1-1 16,-1 1-4-16,0 0 2 0,2 0-2 15,-2 0-6-15,0 0-56 16,1 0-57-16,1-1-34 15,-1-4-168-15</inkml:trace>
  <inkml:trace contextRef="#ctx0" brushRef="#br0" timeOffset="992171.3702">10668 6674 664 0,'0'0'105'16,"0"0"-78"-16,0 0-10 0,0 0 51 15,0 0 3-15,0 0-30 16,12-7-19-16,7 5-19 15,4 2 8-15,5 0 1 16,3 0-10-16,7 0 11 16,2 0 18-16,6 0-16 15,2 3 8-15,4 0-15 16,0 0 1-16,-1-1-9 16,-3-1 0-16,-6-1-2 15,-2 0 0-15,-4 0 2 16,-4 0 9-16,-3 0-9 15,-3 0 0-15,-4 0-1 0,-5 0 2 16,-3 0-1-16,-1 0 2 16,1-1 6-1,-1-2 1-15,1 3-3 0,-4-3-3 16,-1 3 2-16,-3 0-5 16,-4-2-3-16,0 2-3 15,-2 0 6-15,0 0 0 16,0 0-31-16,2 0-30 15,0 0-60-15,-2 0 15 16,0 5-88-16,0-5-440 16</inkml:trace>
  <inkml:trace contextRef="#ctx0" brushRef="#br0" timeOffset="996964.4908">16360 6602 154 0,'0'0'214'15,"0"0"-113"-15,0 0-22 16,0 0 59-16,0 0-28 15,0 0-33-15,0 0-11 16,0-4-4-16,0 1-1 0,0 3-18 16,0-5-27-1,0 3-6-15,5-2-6 0,6 2-3 16,3-1-1-16,4 2 0 16,1 1-4-16,2 0 4 15,4 0 1-15,4 0-1 16,4 0 0-16,-1 0-1 15,3 0 2-15,2 0-2 16,-1 0 1-16,4 0 0 16,0 0 2-16,1-3 0 15,-1-2-2-15,-1-1 0 16,-4 1 0-16,-1-1 4 16,-1 2-4-16,0 4 0 0,0-2-2 15,-2 2 1 1,-1-1 0-16,2 1 1 0,-4-1 0 15,2 1 1-15,-4 0-1 16,2 0-2-16,0 0 2 16,-4 0-3-16,3 0 3 15,1 0 2-15,-1 0-1 16,-1 0 0-16,3 0 2 16,-4 0-2-16,2 0-1 15,-3 0 0-15,0 0-1 16,3 0 1-16,-2 1 0 15,3 2 0-15,1-1 0 0,0 1 0 16,3-1-2 0,-2 0 2-16,1-1 1 0,-3-1-1 15,0 1 0-15,-3 0 5 16,-1-1-5-16,1 2-1 16,-1-2-1-16,1 0 2 15,-2 0 4-15,2 0-2 16,-3 1-1-16,0 0 0 15,1 1 0-15,-1-1 2 16,2 1-2-16,-1-2 3 16,-3 1-1-16,3-1-3 15,-1 2 1-15,0-1 0 16,-1 0-1-16,0 2 5 16,-2-3-3-16,0 0 0 0,-3 0 7 15,-3 0 0-15,1 1 5 16,-4-1-6-16,-1 0-2 15,0 2 10-15,-2-2-14 16,-2 0 8-16,1 0-5 16,-1 0 0-16,2 1-1 15,-1-1 6-15,1 0-9 16,-1 0 0-16,2 0 3 16,-2 0-2-16,-2 0 0 15,-1 0-1-15,0 0 0 16,-3 0-1-16,0 0 1 15,0 0-8-15,0 2 4 16,2-2 3-16,-2 1-1 0,0-1-9 16,0 0-8-1,0 0-32-15,0 2-63 0,0-2-87 16,0 0-198-16</inkml:trace>
  <inkml:trace contextRef="#ctx0" brushRef="#br0" timeOffset="1.00213E6">10483 3312 302 0,'0'0'31'16,"0"0"-2"-16,0 0-3 15,0 0 49-15,0 0-30 16,0 0-1-16,0 0 1 16,8-40-31-16,-5 36 12 15,-3-1-8-15,1 2-17 16,-1-1 17-16,2 3 8 0,-2 0-16 16,0 1-1-16,1 0-9 15,-1 0-4-15,0 0 4 16,2 0 0-16,1 0 0 15,6 0-1-15,7 0-1 16,12 2 0-16,15 1 4 16,17-2 5-16,12 2 8 15,10-3-10-15,7 0 5 16,3 0-9-16,-2 0-1 16,-1-3 2-16,-8-1 3 15,-6 0-5-15,-11-2 0 16,-13 2 1-16,-11 0 3 0,-13 3 2 15,-14-2 2 1,-7 3 14-16,-6 0 9 0,0 0 3 16,0 0 19-16,0 0-24 15,0 0 3-15,0 0-7 16,0 0-19-16,0 0-6 16,0 0-11-16,0 0-68 15,3 0-41-15,6 10 31 16,-1-6-148-16</inkml:trace>
  <inkml:trace contextRef="#ctx0" brushRef="#br0" timeOffset="1.00511E6">2099 13844 51 0,'0'0'294'0,"0"0"-250"16,0 0-42-16,0 0 1 15,0 0 6-15,0 0 51 16,0 0-28-16,45-17-15 16,-36 12 13-16,1 2 22 15,-1-1-16-15,5-1 5 16,-1 0-26-16,-1 3-5 15,3-1 3-15,1 1-12 16,1 0 5-16,4 2-1 16,1-5-3-16,3 5 0 0,-2-2 2 15,5 2-2 1,0-1 1-16,3-1 2 0,7 1 3 16,2-2-8-16,6 0 8 15,-4 3-5-15,1-3-1 16,-8 1-1-16,2-3-1 15,-1 1 2-15,-6-2-10 16,-10 4 13-16,-6-1-5 16,-5 1 1-16,-8 2-1 15,1-2 6-15,-2 2-6 16,1 0-11-16,2 0-66 16,-3 4-100-16,0-1-196 15</inkml:trace>
  <inkml:trace contextRef="#ctx0" brushRef="#br0" timeOffset="1.00962E6">12525 13829 95 0,'0'0'347'0,"0"0"-271"16,0 0-20-16,0 0 35 15,0 0-19-15,0 0 0 16,0 0-29-16,0-4-9 16,0 1-5-16,0 3 8 15,0 0-12-15,0 0-20 16,0 0-3-16,0 0 0 16,0 0-2-16,0 0 0 15,0 0-3-15,0 0 2 0,0 0-1 16,2 0 0-16,4 0 1 15,5 0-1-15,4 7 2 16,6-4 2-16,3-1 3 16,6 1-6-16,3-1 1 15,4 1-2-15,-1-1 2 16,4 0 0-16,0-1 0 16,-1 2 0-16,-1-2 1 15,-1 2 3-15,-2-2-4 16,1 0-2-16,-3 2-2 15,0-1 4-15,-5 0 0 16,-1-1 3-16,-3-1-2 16,-3 0-1-16,0 2 3 0,-3-2-2 15,-2 2-1 1,0 1 0-16,0 0 0 0,-3-2-2 16,-4 2 7-16,-2-1-8 15,-2 1 3-15,-1-3 0 16,0 0 3-16,-2 0-3 15,-2 0 5-15,2 0 8 16,-2 0-4-16,0 2 2 16,1-2-10-16,1 0 4 15,1 0 1-15,-1 0-4 16,2 0-2-16,-1 0 0 16,-2 0-15-16,-1 3-34 15,0 1-94-15,-3-4-172 0</inkml:trace>
  <inkml:trace contextRef="#ctx0" brushRef="#br0" timeOffset="1.01519E6">9166 14826 397 0,'0'0'20'16,"0"0"11"-16,0 0-10 15,0 0 25-15,0 0 54 16,0 0-21-16,0 0-20 16,-6-19-15-16,6 17-4 15,0 1-2-15,0 1-17 16,0 0 3-16,0 0-3 16,0 0-8-16,0 0 16 0,0 0-14 15,0-2-5-15,6 2-10 16,12 0-1-16,6 0 0 15,4 2 1-15,8 6 0 16,4 1 3-16,5-3-3 16,3 0 3-16,2-2-7 15,-1 0 5-15,1-1-1 16,0 0 6-16,-3-3-5 16,-1 0-1-16,-3 0 11 15,-4 0-11-15,-6 0 0 16,-6 0-1-16,-2 0 1 15,-2 0 3-15,-6 0 2 16,-3-3-7-16,-4 2 2 16,-2-1 0-16,-5 2-6 15,-3 0 4-15,0 0-1 16,0 0-2-16,0 0-10 0,0 0-2 16,0 0 10-16,0 5 3 15,-11 3 4-15,-1 1 5 16,-6 0 0-16,-6-1-2 15,-4-1 1-15,-5 0-3 16,-1-2 2-16,-8-3 8 16,0 1-12-16,-7-3 2 15,-2 1-1-15,-7-1 4 16,-1 0-4-16,2 0 0 16,6 0 0-16,6 0 1 0,6-4-3 15,9-5 7 1,10 1-5-16,2-1 2 0,8 1-2 15,4 3 3-15,2 1-7 16,4 1-4-16,0 3 7 16,0-1-1-16,0 0 1 15,0 0 1-15,0 1 0 16,0 0 1-16,0 0-1 16,0 0-13-16,0 0 13 15,0 0-24-15,2 0 16 16,10 9-1-16,7-1 9 15,3 2 0-15,4-2-1 16,7 2 10-16,3-3-12 16,7 0 3-16,5 0 0 15,6-3 2-15,1-1-1 0,-2 0 4 16,-6-2-5-16,-4 0 0 16,-9 2-1-16,-7-3-2 15,-11 3 3-15,-5-3 4 16,-8 0-2-16,-3 2-2 15,0-1 0-15,0 1-5 16,0-1-15-16,0 2-58 16,-3-1-34-16,-6-2-130 15</inkml:trace>
  <inkml:trace contextRef="#ctx0" brushRef="#br0" timeOffset="1.01875E6">18797 10619 200 0,'0'0'105'16,"0"0"-98"-16,0 0 7 16,0 0 43-16,0 0 38 15,0 0-6-15,0 0-19 16,6-22-27-16,-5 21-1 16,-1 1 1-16,0 0-7 15,0 0-16-15,0 0-7 16,0 0-13-16,0 1-6 0,0 14 3 15,0 11 0-15,0 4 6 16,0 1-1-16,0 0 2 16,0-3 2-16,0-3 7 15,0-5-4-15,0-6 4 16,2-2 1-16,4-5-7 16,3-4 10-16,6-3 0 15,9 0 45-15,6 0-5 16,8-6-41-16,8-8 5 15,-1-3-14-15,1-2-7 16,-6 0-3-16,0 1 3 16,-10-2 6-16,-1 2-3 15,-6 4-6-15,-7 5-3 16,-3 1-17-16,-5 5-19 0,-3 0-19 16,-1 3-19-16,2 0-65 15,-3 0-105-15</inkml:trace>
  <inkml:trace contextRef="#ctx0" brushRef="#br0" timeOffset="1.02594E6">10757 16271 94 0,'0'0'34'0,"0"0"-9"16,0 0 21-16,0 0 29 15,0 0-4-15,0 0 31 16,0 0-64-16,-9-56 6 16,5 54 35-16,1 0-72 15,2 2 7-15,1-2 8 16,0 2-8-16,0-1-2 0,0 1-10 15,0 0 6-15,0 0 32 16,0 0 30 0,0-2 23-16,0 0-10 0,0-3 15 15,0 2-39-15,0 1 27 16,0-1-45-16,0 3 1 16,0 0-27-16,0 0-14 15,0 0-1-15,0 0-1 16,16 20-1-16,2 6 2 15,3 3-1-15,-3 5 0 16,-3-4 1-16,-2-2 0 0,-4-1-1 16,-1-8 1-1,1-2 3-15,-1-5-2 0,0-3 2 16,-1-3-1-16,-1-4 2 16,1-2 4-16,3 0-4 15,7 0 21-15,8-11-5 16,7-9-14-16,10-7 9 15,4 0-14-15,6-5-1 16,5 1 0-16,6 6-41 16,4 2-35-16,2 1-142 15,-8-4-415-15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38:03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 5646 56 0,'0'0'69'0,"0"0"-52"0,0 0-8 15,0 0 2-15,0 0 25 16,0 0 26-16,0 0-40 16,0 0 8-16,-9-34-29 15,8 24-1-15,1 1 2 16,0 4-2-16,0-1-3 16,0 2-4-16,0 2 7 15,0 0 0-15,0 2 4 16,0 0 36-16,0 0 18 15,0 0 5-15,0 0-7 16,0 0 10-16,0-3-9 16,0 3-20-16,0 0-11 15,0-1-11-15,0-1 21 16,0 1 5-16,0-1-12 0,0 1-1 16,0 1 7-16,0 0-14 15,0 0 1-15,0 0-2 16,0 0-13-16,0 0-4 15,0 0-3-15,0 0-15 16,0 0 8-16,6 0 1 16,10 7 6-16,5-4 0 15,6 2 4-15,6-3-2 16,8-2 0-16,-1 0 5 16,0 0-7-16,4 0 2 15,-5 0-2-15,-3-5 1 16,-3 3 1-16,-5-1 1 0,-1 0-3 15,-3 2-6 1,-2-2 6-16,-1 0 8 0,-2 1-7 16,-4-5-2-16,-3 0 3 15,-1 0-4-15,-1-3-14 16,-4 0-8-16,-5 1-50 16,-1-2-69-16,0-3-143 15</inkml:trace>
  <inkml:trace contextRef="#ctx0" brushRef="#br0" timeOffset="372.1609">845 5406 262 0,'0'0'328'16,"0"0"-272"-16,0 0-53 15,0 0-3-15,0 0 4 16,0 0 16-16,86-14 6 16,-56 14-16-16,3 0 12 15,-3 0-11-15,-5 3-8 16,-3 8 5-16,-7 3-6 16,0 2 20-16,-6 1 13 15,0 4 0-15,-6-1-21 0,-3-1 4 16,0 3-3-1,0 0 18-15,-8 0-10 0,-2-1-1 16,-3-4 10-16,2 0-18 16,2-2-13-16,-1-1 6 15,1-3-7-15,6-3-4 16,-2 1-29-16,4-3-81 16,-4 1-73-16,-3-4-376 15</inkml:trace>
  <inkml:trace contextRef="#ctx0" brushRef="#br0" timeOffset="6626.0169">14286 5603 134 0,'0'0'53'0,"0"0"-40"15,0 0 22-15,0 0 22 16,0 0 38-16,0 0-9 16,0 0-11-16,0 0 4 15,-1 0-32-15,1-1 4 16,0-1 5-16,0-2-18 16,0 1-18-16,0 1 6 0,0 2 2 15,0-2-2-15,0 1-17 16,0 1-9-16,0 0 7 15,0 0-7-15,1 0 0 16,13 0-3-16,6 0 6 16,6 0-6-16,7 0 6 15,9 0-2-15,4 0-1 16,8 0 0-16,4 0 0 16,6 0 1-16,5 0-1 15,0 3 4-15,2-1-4 16,-5 3 2-16,-2-3-5 15,-3 0 5-15,-1-1-2 16,-3 0 1-16,-3 4 1 16,-3-2-4-16,-6 2 5 15,-3-2-1-15,-9-2-2 0,-5 1-3 16,-6-2-3-16,-7 1 6 16,-2 1 2-16,-5-2 9 15,-5 0 3-15,-1 0 2 16,-2 0 3-16,0 0 8 15,0 0-5-15,0 0-13 16,0 0-4-16,0 0-7 16,1 0 4-16,5 0-2 15,2 0 0-15,6 0-7 16,7 3-21-16,6 2-42 0,3-2-24 16,0-3-91-1,-8 0-373-15</inkml:trace>
  <inkml:trace contextRef="#ctx0" brushRef="#br0" timeOffset="8790.1835">2229 6624 220 0,'0'0'114'16,"0"0"-51"-16,0 0-14 15,0 0-3-15,0 0 49 16,0 0-9-16,0 0-13 16,-11-3-10-16,11 1-33 15,0 1 5-15,0 1-18 16,0 0-2-16,0 0-5 16,0 0-8-16,0 0-4 15,0 0 3-15,0 0-1 16,6 0 0-16,9 0 3 15,9 0-3-15,2 3 0 16,6 0-3-16,1-1 3 16,2 0 1-16,6-2 0 0,4 0-1 15,4 0 1 1,2 0 4-16,1 0-5 0,-3 0 2 16,-7 0-12-16,-2 0 10 15,-5 0 0-15,-5 0 1 16,-4 0-1-16,-5 0 0 15,-3 0-2-15,-3 0 7 16,-7 0-8-16,5 0 3 16,-7 0 0-16,-4 0 2 15,0-2 0-15,-2 2 1 16,0 0-3-16,0-2 1 16,0 2-3-16,2 0 2 0,1 0 0 15,4 0-7 1,-1 0 7-16,6 0-60 0,1 0-44 15,-5 0-177-15</inkml:trace>
  <inkml:trace contextRef="#ctx0" brushRef="#br0" timeOffset="9944.4978">2105 6653 292 0,'0'0'91'15,"0"0"-73"-15,0 0 7 16,0 0 29-16,0 0 4 15,0 0 1-15,4 0-29 16,7 0 1-16,7 0-12 0,7 0-9 16,6 0 3-1,8 0-4-15,3 0-7 0,3 1 6 16,-2 1-6-16,3-1-2 16,-1 0 0-16,3-1 5 15,-3 2-1-15,1-2 0 16,-6 2 0-16,-4-1 6 15,-5 1-5-15,-4-2 5 16,-5 2-1-16,-4-1 0 16,-6 1 6-16,-4-2-9 15,-4 0 5-15,-2 0 21 16,-2 0-8-16,0 0 10 16,0 0-10-16,0 0-11 15,0 0-6-15,0 0-7 0,0 0-1 16,0 0 1-16,0 0-31 15,0 0-21-15,0 1-16 16,0 1-49-16,0-1-93 16,0-1-140-16</inkml:trace>
  <inkml:trace contextRef="#ctx0" brushRef="#br0" timeOffset="11536.4921">5789 3388 505 0,'0'0'102'0,"0"0"-2"15,0 0-19-15,0 0-32 16,0 0-18-16,0 0 7 16,-83-57-19-16,63 53-8 15,-5 2 3-15,-7 2-14 16,-8 0-7-16,-7 6 3 16,3 8 0-16,-2 3-1 0,6 1 5 15,10 1 0-15,3 5 5 16,6 0-5-16,5 5 2 15,1 2-2-15,3 2-7 16,7 2 7-16,4-1 0 16,1 3-5-16,0-3 5 15,9-1 4-15,8 0-4 16,8-3 0-16,5-1 0 16,4 0-1-16,4-3 6 15,4-1-5-15,3-4 13 16,2-4-13-16,3-3 2 15,-5-5 4-15,-2-2-1 16,0-7-2-16,-1 0 2 16,3 0 6-16,-5-3 6 15,-1-8-2-15,-2-5-5 0,-6-2 2 16,-1-4-2 0,-3-2 3-16,-3-3-1 0,0 0-5 15,-3 1 4-15,-5-3-11 16,-4 1 0-16,-3 2 0 15,-3 0 6-15,-4 2 4 16,-2-1 3-16,0 0 0 16,0 2 3-16,-11-4-1 15,-5 3-8-15,-5-2-1 16,-3 1 1-16,-3 1-1 16,-1 0-2-16,1 0-1 15,-1 0-1-15,-2 1 2 0,3 2-3 16,2 3-1-16,-1 1-4 15,1 6 3-15,4 0-2 16,-4 3 3-16,-1 1-1 16,2 4 1-16,-3 2-1 15,-1 1-9-15,-2 0 9 16,-1 0 1-16,-2 0-2 16,-1 3-7-16,-1 5-6 15,0 1-33-15,8 1-35 16,1 1-2-16,6-1-59 15,2-7-153-15</inkml:trace>
  <inkml:trace contextRef="#ctx0" brushRef="#br0" timeOffset="13642.2366">6104 3071 376 0,'0'0'24'0,"0"0"22"0,0 0 3 16,0 0 36-16,-91-26 10 15,68 18-41-15,1-3 18 16,0 2-35-16,0-3 11 16,-1 1-25-16,-1 1-12 15,0 1-11-15,3 1 13 16,-3 0 2-16,1 0-11 16,-4 2 4-16,-3-1-5 15,0 0 0-15,-3 1 0 16,2 0-1-16,-1 1 8 15,1 2-8-15,0-3 10 16,0 1-2-16,-1 2-5 16,1-2 3-16,3 2-4 0,-2 2-1 15,0 1-2 1,-3 0 1-16,-4 0-4 0,-6 0 1 16,-5 1 0-16,-1 10 1 15,4-2 0-15,2 3-4 16,11-2-2-16,3 4 6 15,5-3 0-15,4 3 2 16,1-1-2-16,5 1-3 16,1 3 0-16,-2 2 5 15,3 0-5-15,-3 3 3 16,-1 2 0-16,1 1 1 16,-2 0-1-16,4 0-3 0,-4 2 2 15,4 2 2 1,-1 1 0-16,-2 2 3 0,3-2-8 15,3-1 3-15,-1 1 1 16,4-1 0-16,5 1 0 16,1 2-2-16,1 3 1 15,0 1 2-15,0-1 4 16,3 0-5-16,9 1 2 16,-2-3-4-16,2-1 1 15,0 2 1-15,2-2 7 16,-1-1-7-16,2 0 0 15,3 1 2-15,2 0 5 16,0-3-7-16,4 0 0 16,-2-1 0-16,5-2 4 15,-1-1-1-15,2 0 0 0,0-4-3 16,2 3 0-16,3-2 4 16,4 1-4-16,3-3 0 15,1-2 5-15,0-1-2 16,-2-3 0-16,3-2-3 15,0 2 3-15,7-6-9 16,3 0 12-16,5-2-6 16,2-3 0-16,4 0 2 15,0-1-1-15,-4-2-1 16,-2 0 2-16,-2 0 1 16,-4 0-3-16,3 0-2 15,-4 0 0-15,-2 0 4 0,0 0 0 16,-8-5 3-1,-1-2-4-15,-2-1-1 0,-4-2 0 16,4-1 0-16,-2-1 3 16,-1-1 0-16,0 1 0 15,2-1-1-15,-1 0 1 16,0-2-3-16,-1 2 1 16,1 0 4-16,-7-4 11 15,0 2-2-15,-2-2 15 16,-1 0-4-16,0 0-9 15,-2-5 6-15,1 0-11 16,-2-1 1-16,2-3-2 16,-5-2 0-16,2-2-1 0,0-3-4 15,-6 2-4 1,3 2 2-16,-5-1 1 0,2 2-3 16,-3-2 5-16,0 0-2 15,1 1 6-15,-5-2-8 16,4-2 7-16,-5 1 0 15,-1-1-5-15,0-1 0 16,-3 1 4-16,-2 0 2 16,-1 2 1-16,0 0-11 15,0 3 1-15,0 0 0 16,-1 0 1-16,-7 0-4 16,3 3 1-16,-4 2 1 0,-3 2-5 15,3-1 4-15,-4 4 1 16,2-1 10-16,-1 4-10 15,0 1 0-15,0 1-3 16,-2 0 3-16,-3 0-4 16,-1 5 3-16,0 0 1 15,3 0-2-15,-1 3 3 16,-2 0-2-16,-1 0 1 16,1 1 0-16,0 1 1 15,3-1 0-15,0 2-1 16,0-1 0-16,-3-1-5 15,-6 2 5-15,0-1 0 16,-3-2 0-16,-1 2-3 16,1 0 3-16,-1 2-2 15,6 0 2-15,-5 1 2 0,4 0-2 16,-2 0 0-16,-4 0-4 16,3 0 4-16,-1 0-3 15,-1 0 3-15,-2 5-1 16,0-2 1-16,-1 0-2 15,-1 0 1-15,1-1 1 16,0 0 1-16,1 2-1 16,-1-4 0-16,-3 3-6 15,3-2 6-15,0-1-5 16,-2 0-9-16,-2 0-5 16,-3 0-8-16,-5 0-50 15,-3 0-45-15,-8 0-33 0,-6 0-148 16</inkml:trace>
  <inkml:trace contextRef="#ctx0" brushRef="#br0" timeOffset="18280.5134">5686 3710 429 0,'0'0'58'16,"0"0"-38"-16,0 0 25 15,0 0 21-15,0 0 0 16,0 0-25-16,0 0 14 16,0 0 1-16,0-2-15 15,0 1-12-15,0 1 3 16,0 0 9-16,0 0-2 16,0 0-9-16,0 0-19 15,0 0-11-15,-1 0-1 16,1 0-10-16,0 0-1 0,0 0 11 15,0 0-8-15,0 0 9 16,0 0-7-16,0 0 5 16,0 0 0-16,0 0 0 15,0 0-6-15,0 0 7 16,0 0-16-16,0 0 12 16,0 0-8-16,4 0 5 15,7-5-1-15,-1-4 1 16,-3 3-7-16,-2-1 4 15,-5 3 9-15,0 0-3 16,0 3 4-16,0 1-24 16,0 0 15-16,-6 0 0 15,-4 1 10-15,1 6-1 16,3-2 1-16,1-1 0 0,4 0 2 16,-1 0-2-16,2 0-2 15,0-2-19-15,0 1-77 16,0-3-69-16,8 0-63 15</inkml:trace>
  <inkml:trace contextRef="#ctx0" brushRef="#br0" timeOffset="18599.4629">5764 3638 103 0,'0'0'365'0,"0"0"-328"15,0 0-37-15,0 0 1 16,0 0-4-16,0 0 3 15,-11 10-7-15,11-6-6 16,0-1 3-16,0 2 10 16,0-3-8-16,2 0-28 15,1-2-3-15,0 0-44 16,0 0 8-16</inkml:trace>
  <inkml:trace contextRef="#ctx0" brushRef="#br0" timeOffset="23898.0888">6305 3553 472 0,'0'0'185'0,"0"0"-119"0,0 0 0 16,0 0 10-16,0 0-14 15,0 0-19-15,0 0-18 16,0-7-13-16,0 7-2 15,0 0-7-15,0 0-5 16,0 0 2-16,0 0 0 16,0 0 11-16,0 0-9 15,0 0 20-15,0 0-9 16,0 0 6-16,0 0 27 16,0-3-3-16,5-6-17 15,5-3 7-15,1-8-30 16,5-1 2-16,-3-4-3 15,-2 5-2-15,2-2 0 0,-4 3 0 16,-1 1 0 0,0 5-2-16,-3 1-3 0,-2 7 3 15,-3 2 2 1,3 3-5-16,-3 0-11 0,3 0-22 16,2 11-1-16,1 5 34 15,2 4 4-15,0-2-2 16,1-2 3-16,-3-2 0 15,5-3 3-15,-3-2-1 16,1-6-2-16,1-2 7 16,1-1-4-16,0 0 12 15,6-7-5-15,-3-10-6 16,6 1-4-16,-2-4 0 16,1-2-2-16,-2 2-12 0,-2 0-90 15,0 3-46-15,-6 3-85 16,-4 5-372-16</inkml:trace>
  <inkml:trace contextRef="#ctx0" brushRef="#br0" timeOffset="24400.6519">6735 3286 304 0,'0'0'132'15,"0"0"-120"1,0 0 0-16,0 0 22 0,0 94 51 16,3-73-9-16,4 3-27 15,-5-2-14-15,4-2 4 16,-2-2-16-16,-1-5-11 16,0-4-4-16,-3-3 2 15,2-5-7-15,-1-1 1 16,-1 0 21-16,2 0 27 15,-1 0 1-15,2-12-18 16,-2-9-30-16,1-4-7 16,-2 0 2-16,0-1-19 0,0-1 14 15,0 1-16 1,1 1 11-16,2 4 9 0,2 3-12 16,1 4 7-16,0 3 5 15,3 4-2-15,-2 2 1 16,1 5-5-16,-2 0 4 15,1 0-2-15,-4 0 0 16,3 5-3-16,-4 10 5 16,-2 2-8-16,0 2 7 15,0-1-1-15,-3 1 4 16,-9-2 1-16,3-1 1 16,0-2 0-16,3-5-1 15,6-1 0-15,0-6-46 16,4-2-140-16,14 0-225 15</inkml:trace>
  <inkml:trace contextRef="#ctx0" brushRef="#br0" timeOffset="24686.844">6975 3360 480 0,'0'0'95'0,"0"0"-63"15,0 0 20-15,0 0 1 16,0 0-11-16,0 0 1 16,-20 32-6-16,9-16-8 15,2 1 0-15,-2 4-2 16,2-3-18-16,5 1 2 0,2-2 0 16,2-3-5-16,0-1-6 15,0-1 0-15,11-3 0 16,11-4 13-16,5-5-7 15,6 0-6-15,3 0-38 16,-3-7-120-16,-7-2-300 16</inkml:trace>
  <inkml:trace contextRef="#ctx0" brushRef="#br0" timeOffset="31705.6463">1310 7952 73 0,'0'0'269'0,"0"0"-189"0,0 0-11 16,0 0 20-16,0 0 13 15,0 0-24-15,0 0-19 16,0 0-21-16,-12 0 3 16,12 0-15-16,0 0-21 15,0 0-5-15,0 0-2 16,0 0-20-16,12 1 14 16,9 7 8-16,10 1 0 15,6-1 2-15,2 0-2 16,-3-5-2-16,-2-1-5 0,-2-2-4 15,-7 0-2 1,-4 0-10-16,-8-2 1 0,-8-1-20 16,-5-1-36-16,0-1-101 15</inkml:trace>
  <inkml:trace contextRef="#ctx0" brushRef="#br0" timeOffset="33623.7976">6998 3361 38 0,'0'0'311'0,"0"0"-210"15,0 0-49-15,0 0 22 16,0 0-13-16,0 0-18 15,-1 0-4-15,1 0-19 16,0 0 2-16,0 0 8 16,0 0-3-16,0 0-2 15,0 0 6-15,0 0-9 0,0 0 7 16,-3 0-14 0,0 0 2-16,-1 3-3 0,-3 0-8 15,-1 2-1-15,3 0-5 16,1-1 0-16,-1 3 0 15,4 1-3-15,-1 1 3 16,1 0 1-16,1 2-1 16,0 1-1-16,0 0 0 15,0-2 2-15,0 2 1 16,0-2 1-16,3 0-1 16,3-1 1-16,0-3-2 15,2 2 3-15,3-2 0 16,-3 0 2-16,1-2 6 15,2 0-10-15,-3-1 5 0,1 0 5 16,-1-3-6 0,-1 0 5-16,0 2-7 0,-2-2-3 15,-2 0-1-15,5 0 0 16,2 0-20-16,-1 0-78 16,-2 0-87-16,-4-5-489 15</inkml:trace>
  <inkml:trace contextRef="#ctx0" brushRef="#br0" timeOffset="35970.6731">6368 3764 375 0,'0'0'111'0,"0"0"-27"15,0 0-6-15,0 0-19 0,0 0-11 16,0 0 7-16,0 0-12 16,3-12-4-16,0 10 14 15,-3 2 7-15,0-1-15 16,0 1-24-16,0 0 3 15,0 0-5-15,0 0-19 16,0 0-1-16,0 0 0 16,0 0-18-16,0 0 2 15,0 5 8-15,0 4 1 16,0 4 8-16,0-1 6 16,0 2-6-16,0-2 2 15,0-2 1-15,0-2 0 0,0-2 0 16,6-3-3-16,-5-2 0 15,2-1 2-15,2 0 10 16,-1 0-4-16,4 0 5 16,0 0-3-16,-2-4 0 15,-1-2-6-15,-5 2 0 16,0 0 4-16,0-3-4 16,0 4-8-16,0-1 1 15,0 1-2-15,-5 3 5 16,1 0-5-16,-3 0 4 15,1 0-5-15,3 0 6 16,-2 0-5-16,4 0 0 0,1 3-7 16,0 1-28-1,0 3-82-15,6-3-60 0,11-2-264 16</inkml:trace>
  <inkml:trace contextRef="#ctx0" brushRef="#br0" timeOffset="46755.7836">9010 9903 87 0,'0'0'247'0,"0"0"-148"16,0 0-56-16,0 0-10 16,0 0 19-16,0 0-11 15,0 0-1-15,-5 0-5 16,5 0-2-16,0 0-4 15,0 0 4-15,0 0-4 16,0 0 0-16,0 0 12 16,0 0-5-16,0 0-6 15,0 0-3-15,0 0-10 16,0 0 6-16,0 0-20 16,6 0 3-16,4 0-6 15,2 0 3-15,6 0 1 0,3 0-4 16,1-1-3-16,0-1 3 15,2 2 0-15,-1 0 2 16,0 0 0-16,5 0-2 16,-1 0 0-16,2 0 0 15,0-2 4-15,-1 2-1 16,2 0-2-16,0 0-2 16,-2 0-1-16,5 0 2 15,0 0 5-15,1 0-1 16,-1 0-4-16,1 0 0 15,-2 0 0-15,-4 0 0 16,-2 2 8-16,-3 1-5 0,-3 0 6 16,-1-1-5-1,-3 2 8-15,1-1-5 0,2 1 6 16,-1-4 19-16,3 0-7 16,1 0-15-16,-4 0 7 15,0 3-11-15,-1-3-4 16,-1 2 7-16,-3-2-5 15,1 1 3-15,-1-1-5 16,0 0-1-16,0 2-1 16,-1-1 0-16,1-1 8 15,-3 3-13-15,2-2 8 16,-3 1-3-16,2 0 0 16,-1 1 0-16,0-1 1 15,-2 1-1-15,1-2-1 16,-2 1-3-16,-1 1 7 0,0-2-4 15,-1 4 1-15,-1-3-1 16,2 1 0-16,-3 0-5 16,0 0-3-16,0 0 3 15,-1 2-17-15,1 0-2 16,1-2-23-16,-1 3-18 16,-1-1-44-16,-2-2-63 15,0-3-460-15</inkml:trace>
  <inkml:trace contextRef="#ctx0" brushRef="#br0" timeOffset="49183.6225">5437 11073 229 0,'0'0'116'16,"0"0"-24"-16,0 0-41 16,0 0 20-16,0 0 13 15,0 0-11-15,0 0-29 16,1-30-4-16,2 27-13 15,0 2-16-15,2-1-2 16,4 2-9-16,4 0 4 16,4 0-7-16,7 0 3 15,12 0 0-15,5 0 7 16,10 0 2-16,7 0 0 16,5 0-4-16,3 0-5 15,-1 3 2-15,-4 1-2 0,-1 2 0 16,-9 0 3-1,-4-2 0-15,-8 0-3 0,-8-3 0 16,-5-1 0-16,-11 2 7 16,-5-1-6-16,-7 1-1 15,0-2 3-15,-3 1-3 16,0-1 0-16,0 0-1 16,0 0 4-16,0 0-5 15,0 0 3-15,0 0-2 16,3 2-5-16,0 1-28 0,2 2 2 15,3-1-36-15,-2 1-68 16,-1-2-95-16</inkml:trace>
  <inkml:trace contextRef="#ctx0" brushRef="#br0" timeOffset="53402.6697">6247 3063 220 0,'0'0'174'0,"0"0"-119"0,0 0-3 16,0 0 33-16,0 0-22 15,0 0-12-15,0 0-26 16,-12 0-16-16,12 1-6 16,0 4-3-16,-3 0 5 15,3 2-2-15,0-1 5 16,0 1-7-16,0-1 8 15,0-2-9-15,6-2 4 16,2-1-4-16,-2-1 5 16,2 0 12-16,-3 0 5 0,-1 0-2 15,-1 0 1-15,-1-3 5 16,-1-1-7-16,-1 0-10 16,0 1 6-16,0 1-5 15,0 2 2-15,-10 0-8 16,-2 0-4-16,3 0 0 15,0 5 3-15,3 2-1 16,0-1 3-16,3-5-3 16,3-1 1-16,0 0-4 15,0 0 2-15,0 0 7 16,0 0 15-16,0 0 19 16,0 0-2-16,5-3-14 15,0-3-16-15,-3 1 1 16,-2 3-2-16,0 2 4 15,0 0 5-15,0 0-18 0,0 0 0 16,0 0-2-16,0 0-2 16,0 0 2-16,0 0 1 15,0 0 1-15,0 0 0 16,0 0 0-16,0 0-10 16,0 0-10-16,0 0-25 15,3 0-63-15,8 0-8 16,3 0-6-16,-2-10-317 15</inkml:trace>
  <inkml:trace contextRef="#ctx0" brushRef="#br0" timeOffset="54132.3215">6272 3090 163 0,'0'0'388'15,"0"0"-304"-15,0 0-25 16,0 0 8-16,0 0 10 16,0 0-18-16,-9-11-41 15,6 11 19-15,2 0-14 16,-3 0-20-16,1 0 1 16,-2 0-1-16,2 5-3 15,2 0 4-15,-1-1-2 0,2-1-4 16,0 1 2-1,0-3-8-15,0 1 8 0,0-1 0 16,3-1 3-16,3 0 9 16,1 0-4-16,-1 0-3 15,0 0-1-15,-3 0-4 16,0-1-27-16,-1-2-35 16,-2 1-35-16,3 0-88 15,-3-4-203-15</inkml:trace>
  <inkml:trace contextRef="#ctx0" brushRef="#br0" timeOffset="55158.9881">6344 3142 233 0,'0'0'123'16,"0"0"-75"-16,0 0 9 16,0 0-4-16,0 0 21 15,0 0-38-15,0 0-24 16,0 0 33-16,0-1-2 15,0 1-20-15,-1 0 10 16,1-2-12-16,0 2-3 16,0 0-7-16,0-1-10 0,0-2 1 15,0 2-2 1,0-3 1-16,0 1 2 0,4 0 4 16,0-1-7-16,2 1 0 15,0 2 1-15,2-2-7 16,4 0 5-16,-2-1 1 15,1 1 2-15,2 0 0 16,1 1 4-16,0 0-6 16,0 2-1-16,1-2 1 15,-2 2 1-15,0-1-1 16,1 1 0-16,2 0-2 16,-2 0 4-16,2 0-2 15,-2 0 2-15,-2 0-2 0,2 0-6 16,2 1 6-16,0-1 1 15,-2 2 1-15,3-2-2 16,-4 0 3-16,2 0-3 16,-1 0 3-16,-2 0-3 15,-3 0 1-15,-2 0 1 16,-2 0 5-16,2 0-7 16,-2 0 0-16,1 0 2 15,0 4-4-15,0-1 2 16,1 0 0-16,-3 0 1 15,1-2 1-15,-2 2 0 16,0 1-2-16,0 0 0 16,0-1 3-16,0 0-2 0,0 0 1 15,0-3-2-15,-1 4 3 16,2-3-2-16,-1 2 3 16,0 1-3-16,0-1 0 15,0 0-1-15,0 1 4 16,-2-1 1-16,2 1-4 15,0-1 2-15,-3 1 0 16,3-1 4-16,-3-1-5 16,0 0-2-16,0-2 0 15,0 0 1-15,0 0 0 16,3 0 4-16,-3 0-1 16,2 0 0-16,-2 0-1 15,1 0-3-15,1 0-18 0,-1-5-56 16,1-4-134-16,-2 1-418 15</inkml:trace>
  <inkml:trace contextRef="#ctx0" brushRef="#br0" timeOffset="55533.6108">6845 3152 419 0,'0'0'136'0,"0"0"-32"16,0 0-6-16,0 0-24 16,0 0-43-16,0 0-18 15,-9 0-7-15,9 0-6 0,0 0-18 16,0 0-61-16,0 0-225 15</inkml:trace>
  <inkml:trace contextRef="#ctx0" brushRef="#br0" timeOffset="60201.6167">6298 3886 545 0,'0'0'44'0,"0"0"9"16,0 0-28-16,0 0 37 16,-85-89 10-16,70 72 11 15,0 1-62-15,1-1 10 16,1 2-11-16,1 1 8 15,0-2 2-15,2 1-18 16,-1 0 5-16,0 0 7 16,1 0-7-16,1-1-3 0,2-1-12 15,0-3 0 1,-1 4 9-16,2-4-4 0,0 1-5 16,-1 2 5-16,1-4-7 15,3 0 0-15,1 2 2 16,1 2 9-16,1-2-10 15,0 4-1-15,0-1 0 16,0 4 6-16,0-3-5 16,0 3-1-16,0-3 5 15,0 3-4-15,0 1 3 16,0 0-4-16,3-1 8 16,0 3-2-16,0-2 2 15,0 1-3-15,1 2 0 16,-1-1-3-16,0 2 2 0,1-1-4 15,1 0-3-15,-2 3 1 16,-1 0 4-16,2 1-1 16,-2 1-1-16,2 0 0 15,-4 3 1-15,0-1 6 16,0 1-6-16,0 0-2 16,0 0 2-16,0 0-1 15,0 0 0-15,3 0-1 16,-3 0 0-16,0 0-2 15,0 0 3-15,0 0-4 16,0 0 8-16,0 0-4 16,0 0 0-16,0 0 0 15,0 0-1-15,0 0-1 16,0 0 1-16,0 0-18 0,0 0 4 16,0 0 7-16,0 0 1 15,0 0-7-15,0-2 10 16,0 2-11-16,3-3-13 15,-3-2 7-15,3 2-74 16,0-4-21-16,1 0-21 16,0 1-143-16,3 0-104 15</inkml:trace>
  <inkml:trace contextRef="#ctx0" brushRef="#br0" timeOffset="65408.4843">16434 13193 95 0,'0'0'25'0,"0"0"31"16,0 0 12-16,0 0 47 15,0 0-27-15,0 0-21 16,0 0 14-16,-14 3-10 16,14-3-20-16,0 2-14 15,0-2-13-15,0 0-17 16,0 1 2-16,0 2-8 15,0 3 1-15,13-1 32 16,9 3 3-16,4 0-5 0,7-1-7 16,5 1-17-16,3 2 9 15,1 0-1-15,4 0-5 16,-2 1-9-16,1 1 4 16,-1 0 12-16,0 0-16 15,-6-3 10-15,-3 0 5 16,-5-2-12-16,-8-1 11 15,-4-3-1-15,-7 0-7 16,-6-3 17-16,-3 0-1 16,-2 0 5-16,0 0-1 15,0 0-18-15,0 0 0 16,0 0-8-16,0 0-1 16,0 0-2-16,2 0-8 15,-1 2-55-15,3 2-76 16,5 2-2-16,2-1-40 0,7-5-371 15</inkml:trace>
  <inkml:trace contextRef="#ctx0" brushRef="#br0" timeOffset="66352.1103">18138 13266 391 0,'0'0'79'15,"0"0"-47"-15,0 0 40 16,0 0 18-16,0 0-25 16,0 0-29-16,0-15-20 15,13 15-4-15,7 0-10 16,7 0 6-16,4 0 6 0,8 0-4 15,7 0 15-15,5 0-2 16,4 0 0-16,3 3-20 16,-3-2-2-16,0 2 7 15,-5 0-1-15,-3-3-5 16,-3 2 9-16,-3-2-5 16,-5 0 5-16,-3 0 3 15,-5 0-9-15,-4 0 12 16,-4 0-3-16,-7 0-5 15,-3 0 0-15,-6 0-8 16,-1 0 0-16,-3 0-1 16,0 0-7-16,0 0 1 0,0 0-60 15,0 0-51 1,-2 3-15-16,-9-3-393 0</inkml:trace>
  <inkml:trace contextRef="#ctx0" brushRef="#br0" timeOffset="75371.6585">19195 12312 159 0,'0'0'187'0,"0"0"-119"16,0 0-1-16,0 0-2 15,0 0-9-15,0 0-23 16,0 0 6-16,0 0-14 16,0-9 2-16,0 8-9 15,0 1 3-15,0-2 7 16,0 2-5-16,0-1-10 15,0-2 12-15,0 0-15 16,-1 1 0-16,-4-1-10 16,4 0 9-16,-3 0-3 15,-1 1 1-15,4 1-5 16,-2 0 3-16,1-1-5 16,-1 2 7-16,2-3 0 15,-3 1-5-15,1 0 5 0,0 0-6 16,-2 1 0-16,-1 0 1 15,1-2-2-15,1 2 0 16,-1-2-1-16,1 3 1 16,-3-1-1-16,-1 1 9 15,2 0-12-15,0 0 5 16,0 0-2-16,-1 0 1 16,2 0-2-16,2 0 2 15,-1 0 3-15,1 0-3 16,-2 0 0-16,-2 0-1 15,4 0 5-15,-3 0-9 16,0 0 4-16,1 0 1 16,-3 0-1-16,0 0 4 15,0 0-3-15,1 0 1 16,-3 0-1-16,2 3-6 0,2-2 5 16,2 0 2-16,-1 1-2 15,0-1 1-15,0 0-1 16,-1 0-4-16,3 3 3 15,-2-2 2-15,1 1 0 16,1-3 1-16,0 2-3 16,0-1 4-16,-1 0-2 15,-1 1 0-15,0 1 0 16,1-2 0-16,-2 2 0 16,0 1 3-16,0-1-5 15,0 0 4-15,0 0-2 16,2 0 0-16,-1 0 3 0,1-1-9 15,1 0 11-15,-2 2-5 16,2-1 0-16,-1 0 2 16,-1 1-3-16,2-1 1 15,-1 1-1-15,-2-1 1 16,2 0 0-16,2 2 0 16,-1-2-3-16,0 1 3 15,-2-1 0-15,1-1 0 16,1 1 5-16,-1 2-4 15,1-3-1-15,0 1 0 16,-2 1-1-16,2-2 3 16,0 1-2-16,0-1 0 0,2 1 0 15,-2 2-1-15,1-1 0 16,-2 1 1-16,2-1 1 16,-1 0 1-16,1 2-2 15,1-3 0-15,0 4 0 16,1-3 3-16,-3 1-6 15,1-1 3-15,-1 3 0 16,0-2 0-16,2 0-1 16,-2 2 1-16,1-1 0 15,1 2 2-15,-3-2-5 16,2 1 8-16,1 0-5 16,-2 1 0-16,3-3 0 15,-2 1 0-15,2-2-1 0,0 2 1 16,0-1 0-16,0 1 1 15,0 2-2-15,0-1 3 16,0-1 0-16,0 5-2 16,-1-5-5-16,-1 0 5 15,2 1 2-15,-2-3-1 16,2 0 1-16,0 1-2 16,0-1-2-16,0 0-1 15,0-3 6-15,0 2-3 16,0-2 2-16,-1 0-2 15,1 1 2-15,0-1-2 16,-2-1 0-16,2 0-1 16,0 2 1-16,0 0 0 15,0-1 1-15,-1-1 1 16,1 2-2-16,0-2 4 0,0 0-6 16,0 1 3-16,0 0-1 15,0 2 3-15,0 1-3 16,-2-1 0-16,1-1 0 15,-1 1 3-15,2 2-4 16,0-2 1-16,-1 3 0 16,1 0 1-16,-2 0-1 15,2 2 0-15,-1-3 0 16,-2 2 0-16,3 2 0 16,-3-4 0-16,2 2 2 0,-2 1-2 15,0-1-1-15,1 0 1 16,-1 2-1-16,2-1 1 15,-2 0 0 1,0-1-1-16,-1 3 1 0,3-3 0 16,-1 2 0-16,0-1 3 15,0 1-3-15,2-1 0 16,0 1 0-16,0 1 0 16,-1 0 0-16,1 2-3 15,-3-3 3-15,3 1 0 16,-2 0 2-16,2 0-1 15,-1-1 0-15,1 1-1 16,0 2-3-16,0-2 3 16,0-1 0-16,0 3 2 15,0-2-1-15,0 0 2 0,0-1 0 16,0 0-3-16,0 2 5 16,0-2-9-16,0 1 6 15,0 0-2-15,1 1 4 16,1 0-1-16,-2-3-3 15,3 3-1-15,-2-2 1 16,1 1 1-16,2-3-1 16,-3 1 1-16,4 0-5 15,-2-2 8-15,2 2-4 16,-1-1 4-16,1 0-3 16,2 1-2-16,-1-1 2 15,0 0-1-15,0 2 1 0,-1-1 2 16,2 1-2-16,-1-1-1 15,-2 0 2-15,4-2-4 16,-2 3 2-16,3-3 0 16,-1 1 0-16,3-2 3 15,1 1 0-15,0 0-3 16,0-1 1-16,1-1 5 16,1-1-4-16,1 0-2 15,0 1 10-15,-1-1-7 16,0-1-3-16,-1 0 0 15,-1 1 2-15,1-1-2 16,1 1 5-16,0 1-4 16,-1-3 6-16,1 2 4 0,-3-1 3 15,0-2-8-15,1 1-5 16,0-1 6-16,1 0-3 16,0 0-1-16,-1 0 15 15,2 0-10-15,-2 0 0 16,-2 0-3-16,2 0-5 15,-1-3-1-15,-2 0 1 16,2 2 4-16,-3-3-2 16,-1 1-1-16,4 0 14 15,-5 0-8-15,3 0-7 16,-2 0 2-16,2-2 5 16,-2-1-3-16,2 0 5 0,-1-1-8 15,2 0-1 1,-1 2-1-16,-1-2 1 0,2 0-3 15,-1 1 4 1,0-1-1-16,3 0 1 0,-1 0 0 16,-2-2-1-16,-2 1 0 15,2-1 0-15,0 1-2 16,-2-1 4-16,4 1-2 16,-4-2 0-16,1 1 0 15,0 0-1-15,1 1 2 16,1-3-2-16,-3 2 2 15,5-2-4-15,-3 1 7 16,0 1-5-16,1-2 1 16,1 4 0-16,-1-3 0 15,2 0 6-15,-3 1-12 0,0-1 7 16,3 0-1-16,-5 3 0 16,2-2 3-16,2 1-7 15,-4-1 4-15,-1-1 0 16,2 2 1-16,-2-3-1 15,1 3 0-15,0-1 5 16,0-2-3-16,0 2-2 16,2-1 2-16,-3-1-2 15,1 1 0-15,-1 0 0 16,2 0 2-16,-1 0-1 0,0 1 5 16,0-2 3-1,-4 0 2-15,4-1-6 0,-3 0 15 16,-1 3-14-16,0 1-2 15,0-1 17-15,-1 1-6 16,0-1-8-16,1-2-6 16,-2 2 6-16,1 0 0 15,2-3-6-15,-1 4 5 16,-2-1-1-16,1-2 0 16,-2 2-5-16,0 0 9 15,0 1-8-15,0 0-1 16,0-1 4-16,0-1-1 15,0-1 1-15,0 1 1 16,0-3-1-16,0 0 1 16,0 1-3-16,0 0 3 0,0 1-5 15,0 0 3-15,0-2-2 16,-2 4 0-16,-2-1-1 16,0 0 0-16,1 2 1 15,-2-1-5-15,0 0 5 16,2-1-1-16,-1 0 0 15,1 1-1-15,-4 0 1 16,4 1 2-16,0 0 0 16,-2-1-2-16,1-1 0 15,-1 3 2-15,1-3-2 16,-2 2 1-16,1-1-1 16,0 2 0-16,1-3 3 0,0 1-7 15,-2 1 5-15,0-1-1 16,2 1 2-16,-2-2-1 15,1 1-1-15,0 1 0 16,2 1 1-16,-2 0-5 16,0 0-3-16,1 2 7 15,-1-3 5-15,-1 4-3 16,3-1-4-16,-1 0 1 16,-2-1 0-16,1 3-1 15,1-4 2-15,-2 3 0 16,0-2-1-16,0 1 5 15,0 0-4-15,0 1 0 16,0 1-2-16,-2 0 2 16,-2-1-2-16,3 1 2 15,-2 0 2-15,3 0-2 0,-3 0 0 16,0 2-1-16,3-1 1 16,-3 1-1-16,3 0 1 15,0-2 0-15,-2 3 0 16,1-2 1-16,1 1-1 15,-1 1 0-15,1-2 2 16,0 2-5-16,-4-1 2 16,3-1 1-16,0 2 0 15,-1 0 2-15,0 0-3 16,0 0 1-16,2 0 0 0,0 0-5 16,0 0 5-1,0 0 0-15,0 0-1 0,-1 0 0 16,1 0 1-16,-4 0 0 15,3 0 0-15,1 0-1 16,-1 0 0-16,-3 0 2 16,7 0-1-16,-2 0 0 15,3 0-4-15,-2 0 3 16,1 0 1-16,-2 0 0 16,1 0 0-16,-3 0 0 15,2 0-2-15,-1 0 2 16,2 0 0-16,-2 0 0 15,0 0 4-15,2 0-9 16,-2 0 5-16,4 0 0 16,0 0 0-16,-1 0 0 0,0 2-1 15,0-1 0 1,0 1-5-16,-1-1 6 0,1 1-5 16,-4-2 5-16,5 0 0 15,-2 3 1-15,-1-2-1 16,2-1 0-16,-2 1-6 15,1-1 3-15,1 2 3 16,2-2 0-16,-2 1 0 16,1 0 0-16,-1 1-1 15,0-1-7-15,1-1-3 16,0 2 11-16,-3-1 0 16,1 1-4-16,1 0 4 0,-3-1-2 15,6 3 1 1,-3-3-4-16,0 1-3 0,-1-1 4 15,0 1 1-15,0 0-1 16,0-1 2-16,-1 0-11 16,2 2-19-16,0 1-2 15,0-1-15-15,-1-1-10 16,-3 2-30-16,2-1-2 16,-4 2-39-16,-2-5-158 15</inkml:trace>
  <inkml:trace contextRef="#ctx0" brushRef="#br0" timeOffset="78871.1342">19033 12260 402 0,'0'0'56'0,"0"0"22"0,0 0 18 15,0 0-7-15,0 0-18 16,0 0-24-16,0 0 10 16,0-39-8-16,0 36 21 15,0-1-41-15,0-1 8 16,0 2 0-16,-6-2-22 15,1 1 2-15,-2 0 2 16,1 0-12-16,-3 0 3 16,-1-2 1-16,-3 0 4 15,-1 0-11-15,0-1-1 16,-2 1 4-16,4-1 4 16,-5 0-6-16,3-1 3 15,-3 2-5-15,2 1 5 0,-2-2-8 16,0 2 2-16,-1-3-6 15,2 1 8-15,2 0-4 16,1 0 3 0,-4-1 0-16,1 1 3 0,0-2-2 15,-2 1-1-15,1-1-3 16,-5 1 2-16,-2-1 2 16,-3-1-3-16,2 3 2 15,-1-4-2-15,4 4-1 16,1 0 3-16,6 2-2 15,-1 0 2-15,2-1-3 16,-2 2 5-16,3-1-1 0,-3 0-2 16,2 2-2-1,-5-2 1-15,-3 0-3 0,-1 1 3 16,-3 1-1-16,0-2 2 16,3-1 4-16,1 3-5 15,1-2 0-15,2 2 3 16,0 0-6-16,2 1 4 15,-1-3-2-15,1 3 0 16,-2-1 0-16,-2-1-2 16,-4 1 4-16,-5 0 2 15,2-1-4-15,-1 2-1 16,1 0 1-16,0-1 2 16,2 0-2-16,4 3-2 15,1 0 1-15,2-2 0 16,-4 2-2-16,2 0 6 0,2 0-3 15,0 0 1-15,4 0-1 16,-3 0 0-16,3 0 2 16,0 0-2-16,0 0-4 15,0 0 2-15,-1 0 2 16,1 0 2-16,-2 2-1 16,1-2-1-16,-1 3 0 15,0 0 4-15,-1-2-11 16,-2 2 7-16,-1-1 0 15,2 1 0-15,-2 2-1 16,0-5 1-16,0 2 0 16,2 3 5-16,0-4-7 15,2 3 2-15,1 0 0 16,1-1-3-16,-3 2 4 0,3-2-1 16,-4 2 0-16,1 0 2 15,1-1-4-15,0 1 2 16,1-1 0-16,-1 0 0 15,2 0 0-15,0-1 0 16,0 2 0-16,4-1 0 16,1 1 0-16,-1-3-1 15,1 2 1-15,0 2 0 16,1-2 1-16,-1 2-2 16,2-1 1-16,-1 1-2 0,-3 2 2 15,1-2 0-15,1 1 8 16,-3 0-14-16,2 2 14 15,4-2-8-15,-3 0 0 16,3 1-8-16,1 0 6 16,2-1 3-16,-2 0-3 15,-1 0 2-15,5 1 0 16,-2-1 2-16,2 0-1 16,-1 1-2-16,2-1-2 15,-2 3 3-15,1-1 4 16,2 1-1-16,0-1 2 15,0 2-7-15,-2-3 2 16,2 2-2-16,-1-1 2 0,1 0 5 16,0 0-4-1,0-1 2-15,0-2-3 0,0 2 0 16,0-2 0-16,0-3 0 16,0 2-1-16,0 0 2 15,0-1 2-15,0 0-2 16,0 0 3-16,-2-2-4 15,2 0 0-15,-1 1-4 16,1-3 4-16,0 0 3 16,0 0-3-16,0 0-3 15,0 0-6-15,0 0-19 16,0 0-30-16,0 0-42 16,0 0-63-16,-4-11-146 15</inkml:trace>
  <inkml:trace contextRef="#ctx0" brushRef="#br0" timeOffset="79461.6577">16709 12034 515 0,'0'0'99'16,"0"0"-81"-16,0 0 16 16,0 0 100-16,0 0-81 0,0 0-17 15,46 0-10 1,-40 0 6-16,-1 7-4 0,-1 0 0 16,1 3 3-16,1 0-12 15,-2 2 13-15,2 4 10 16,-2 0-25-16,-1 2 5 15,2 0-1-15,-2 2-17 16,2-1 13-16,1 1-9 16,1 0 8-16,2-1-6 15,0-4-7-15,4 0 5 16,-2 2 1-16,5-5-9 16,-4 2 4-16,2-1-1 15,0-4 0-15,0-2-3 16,2-1 8-16,-2-2-4 0,5-3 6 15,-1-1-2-15,-4 0 0 16,6 0 3-16,1-1-3 16,1-7-7-16,2-3 2 15,-3 2-2-15,0-2-1 16,-3 0 0-16,-3-1 0 16,-2 1 2-16,-4-1-2 15,0 3 0-15,-1 0 0 16,-1 1 1-16,-1 2-4 15,-1 2 3-15,-2 2-5 16,0 0-5-16,-1-1-22 0,0 3-31 16,-2 0-65-1,1 0-61-15,-1 0-95 0</inkml:trace>
  <inkml:trace contextRef="#ctx0" brushRef="#br0" timeOffset="81321.8941">18169 13268 364 0,'0'0'55'16,"0"0"-6"-16,0 0 11 16,0 0 20-16,0 0-8 15,0 0-41-15,0 0 14 16,-1 0-3-16,1 0-13 0,0 0 6 16,0 0-25-16,0 0 12 15,0 0-22-15,0 0 5 16,9 5-4-16,9 0 19 15,4 2-4-15,4 1-1 16,9-1 0-16,4 4 3 16,3-3 11-16,5 1-26 15,1-1 14-15,3-1-2 16,-1-1-10-16,0 0 16 16,0 1-14-16,-4-2-6 15,-2 3 6-15,-6-3-5 16,0-1 1-16,1 1 6 0,-2 0 3 15,2 0 9-15,-1-2-14 16,1-1-1-16,-1-1 5 16,-4 0-10-16,-1 1-1 15,-2 1 0-15,-5-1 1 16,-4 1-3-16,-5-3 6 16,-6 2-4-16,-3-1 0 15,-6 1 3-15,0-2-3 16,0 0 0-16,-2 0-21 15,0 1-7-15,0 0-36 16,0 1-33-16,-6 1 5 16,-9-3-72-16,-8 0-116 15</inkml:trace>
  <inkml:trace contextRef="#ctx0" brushRef="#br0" timeOffset="81870.4947">18345 13402 312 0,'0'0'59'16,"0"0"-39"-16,0 0 58 15,0 0 5-15,0 0-55 16,0 0-6-16,-4-1 21 16,4 1-9-16,1 0-7 15,9 0-15-15,7 0 10 16,6 1 19-16,3 3-14 15,4 1-4-15,3 0-4 16,3-2-8-16,4 1 0 16,-1 1 10-16,1 0-21 15,5-2 17-15,-3 0-10 16,5 0 9-16,-2-3-2 0,1 1-4 16,-1-1 0-16,0 0 1 15,-2 0 4-15,0 0-3 16,-5 0-10-16,-4 0-2 15,-1 0 1-15,-5 0 5 16,-3 0-5-16,-5 0-1 16,-4 0-2-16,-5 0 2 15,-4 0-7-15,-4 0-8 16,-2 0-39-16,-1 0-41 16,0 0-75-16,-8 0-310 15</inkml:trace>
  <inkml:trace contextRef="#ctx0" brushRef="#br0" timeOffset="82470.3189">18460 13428 356 0,'0'0'16'0,"0"0"-6"0,0 0-9 15,0 0 8-15,0 0 48 16,0 0 25-16,1 12 36 15,8-9-30-15,5 1-6 16,5-1-29-16,7-3 8 16,6 2-20-16,6-1-2 15,3 1-7-15,0-1-19 16,-1 1 5-16,2-2 2 16,-2 0-13-16,-1 0 15 15,0 0-14-15,-1 0 9 16,-3 0 0-16,-2 0-13 0,-2 0 7 15,-4 0-1 1,1 0-10-16,-3 0 6 0,-3 0-1 16,0 0 0-16,-5 0-5 15,-1 0-1-15,0 0 0 16,-6 0 2-16,-2 0 4 16,-3 0-5-16,-1 0 2 15,-4 0-1-15,0 1-1 16,0-1 0-16,0 0-8 15,1 0 8-15,-1 0-14 16,0 0 3-16,0 0-31 16,0 0-16-16,0 0-20 15,0 3-33-15,0-1-49 16,-1-2-100-16</inkml:trace>
  <inkml:trace contextRef="#ctx0" brushRef="#br0" timeOffset="83949.7373">18390 13473 144 0,'0'0'54'0,"0"0"48"15,0 0-20-15,0 0 23 16,0 0-26-16,0 0 0 15,-52 55-9-15,38-49-16 16,2 1-11-16,-2-2-13 16,-2 3 11-16,-3-3-21 15,0 1-4-15,-1 0 6 16,-3-2-6-16,0 1 7 0,2 2 4 16,-1-2-8-16,0-1-2 15,-4-2-8-15,1 1 11 16,1 0-19-16,0 0 17 15,0-1-10-15,1-2-8 16,1 0 22-16,0 0-21 16,-2 0 14-16,1 0-3 15,-4 0-12-15,-3 0 7 16,-4 0-7-16,-4-4 1 16,1 0-1-16,1 1 0 15,-1 0 0-15,4 0-5 16,0-1 11-16,0 0-8 0,3 0 2 15,0 0 0-15,-2-1-2 16,-1 2 2-16,-2-1 0 16,3-1 0-16,2 2 1 15,2 1-1-15,2-1 0 16,3 3-3-16,-2-3 3 16,2 1 0-16,-1 0 4 15,0-1-2-15,-2-1-2 16,3-1 2-16,-4-1-2 15,3 2 3-15,0-3-6 16,-1 3 1-16,2-2 2 16,-4-2 3-16,-2 2-2 15,-1 1 0-15,-3-2-1 16,0 3 1-16,3-2-7 16,0-1 6-16,2 3 0 0,1-4 0 15,2 1 9-15,0 0-7 16,1-1-2-16,-1 1 1 15,7-1 4-15,-2-1-4 16,4-1 1-16,-2 0 1 16,4 1 0-16,-3 1 0 15,3-1-3-15,-1-2-1 16,3 3 1-16,2-2 1 16,1-2-1-16,1 3 8 15,-1-4-8-15,1 1 0 16,2 0 4-16,0 1-4 0,1 2 0 15,2-1 1-15,0 5 1 16,3-1 6 0,0 2-8-16,0 3 6 0,0-2 9 15,0 2-13-15,0-1 6 16,0 1-8-16,0 1 2 16,0 0 6-16,0 0-8 15,0 0 0-15,0 0-3 16,0 0 2-16,0 0-2 15,0 0-30-15,0 0-52 16,0 0-9-16,0 5-31 16,0 1-27-16,3-3-188 15</inkml:trace>
  <inkml:trace contextRef="#ctx0" brushRef="#br0" timeOffset="84549.1695">16091 13394 128 0,'0'0'337'0,"0"0"-311"16,0 0-16-16,0 0 148 16,0 0-39-16,0 0-70 15,2-5-19-15,5-3-5 16,2-1 19-16,3 0-13 16,2-1-15-16,2 0 12 15,2 0-4-15,1-1-3 16,3 0-12-16,3 0-5 15,0-2 9-15,-1-1-7 16,4 1-4-16,-1-1 4 16,-1 2-3-16,-3 1 3 15,0 5-4-15,-3-3 10 16,0 5 0-16,1-2-10 16,0 4 3-16,-2-1-4 0,2 3 0 15,1 0 3-15,0 0-4 16,-2 0-1-16,1 8-1 15,-4 1 2-15,0 3 2 16,-1 2-2-16,-6 1-3 16,-3 2 1-16,-4 0 3 15,-3 2-1-15,0-1 0 16,0-1 1-16,-1-1 1 16,-10-2-2-16,0-2 6 15,3-4-12-15,2-1 6 0,3-2-4 16,3-1-46-16,0-1-81 15,12-3-18-15,10 0-223 16</inkml:trace>
  <inkml:trace contextRef="#ctx0" brushRef="#br0" timeOffset="94186.5307">10685 15837 384 0,'0'0'0'16,"0"0"0"-16,0 0-63 16,0 0 47-16,0 0 16 15,0 0 33-15,0 0 36 16,79 10-26-16,-24-5-5 0,15 2-25 16,16 3 1-16,14 0 9 15,14 2-3-15,11 5-6 16,9-2-11-16,9 3 3 15,17 2-6-15,4 0-6 16,12-1-35-16,-4-4-111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40:01.2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2001 1428 468 0,'0'0'217'15,"0"0"-161"-15,0 0 14 16,0 0 13-16,0 0 15 15,0 0-7-15,-9-76-16 16,7 70-35-16,2-1-6 16,0 7-4-16,-3-2-14 15,3 2 3-15,0 0-13 0,0 0-2 16,0 0-4-16,0 7-10 16,0 8 8-16,0 6 2 15,0 4 0-15,0 1 0 16,8 3 7-16,-2 0-6 15,1-4 1-15,-3-4 3 16,1 0-2-16,-1-3 1 16,-2-3-3-16,1-3 2 15,-1-3-2-15,2-1-1 16,-4-3 0-16,4-4 3 16,-4 1-8-16,0-2-5 15,3 0-28-15,0 0-31 16,0-8-56-16,3-9-203 15</inkml:trace>
  <inkml:trace contextRef="#ctx0" brushRef="#br0" timeOffset="381.8348">2203 1364 178 0,'0'0'437'15,"0"0"-335"-15,0 0-51 16,0 0 37-16,0 0 3 0,0 0-35 16,8-11-50-16,-1 22 1 15,1 8 64-15,2 6-39 16,-1 1 10-16,0 2-10 15,0-1 1-15,0-2-15 16,-2-1-7-16,-1-2 1 16,-3 2-7-16,-2-5 3 15,3-2-6-15,-3-5 0 16,-1-2-1-16,2-5-1 16,-1-3 1-16,1-2-1 15,1 0-14-15,0 0-38 16,4-17-61-16,1-5-143 15,-4-7-379-15</inkml:trace>
  <inkml:trace contextRef="#ctx0" brushRef="#br0" timeOffset="733.2969">2485 1298 773 0,'0'0'107'0,"0"0"-66"15,0 0-25-15,0 0 75 0,0 0-18 16,0 0-45-16,9-2-19 16,0 11 16-16,-3 6 26 15,2 4-18-15,0 1-21 16,0 2 7-16,-2-1-1 15,0 2-8-15,-1-2 5 16,2 0-9-16,-3-3-1 16,1-2 0-16,-1-2-4 15,-2-3 0-15,1-3-1 16,-2-3-4-16,1-2-5 16,5 0-43-16,-4-3-65 15,5 0-84-15,1-6-15 16</inkml:trace>
  <inkml:trace contextRef="#ctx0" brushRef="#br0" timeOffset="1182.4341">2749 1025 707 0,'0'0'72'0,"0"0"-72"15,0 0 51-15,0 0 38 16,0 0-18-16,0 0-22 15,90 60 9-15,-68-40-24 16,-4-1 4-16,1 3-15 16,-1 0-3-16,-3 4 0 15,0 4-6-15,-6 1 1 16,-2 7-14-16,-5-1-1 16,-2 2 7-16,0 0-5 15,-15-1 0-15,-7-2-2 16,-4 2-2-16,0-3-3 0,-3-1-2 15,-2-2-13-15,0-2-3 16,-5-4-25-16,-2-1-34 16,1-5-75-16,2-4-36 15,0-8-348-15</inkml:trace>
  <inkml:trace contextRef="#ctx0" brushRef="#br0" timeOffset="1881.5659">1568 1084 334 0,'0'0'93'16,"0"0"-51"-16,0 0 40 15,0 0 81-15,0 0-75 16,0 0-26-16,21-35 3 15,-21 35-9-15,0-1-3 16,0 1 6-16,0 0-17 16,0 0 2-16,0 0-31 0,0 0-11 15,0 4-2 1,-6 9 8-16,-6 6 17 0,3 2-5 16,-7 8-12-16,2 0 4 15,-2 7-3-15,6 5 6 16,3 3-4-16,4-1 1 15,2 1-5-15,1-1-1 16,0-2-3-16,6-4 5 16,7 2-8-16,8-1 0 15,3-1 1-15,3-2-1 16,4 0 0-16,8-9-1 16,3 2-4-16,4-5-6 15,-1 1-2-15,1 0-23 16,-4-4-36-16,-1-1-107 15,-8-7-333-15</inkml:trace>
  <inkml:trace contextRef="#ctx0" brushRef="#br0" timeOffset="26947.688">5355 7958 162 0,'0'0'46'16,"0"0"13"-16,0 0-32 0,0 0-21 16,0 0 2-16,0 0 30 15,0 0-9-15,0 0-27 16,-30-30 12-16,29 30-11 16,-2 0-3-16,3 0 0 15,0 0-6-15,0 0-8 16,0 0-26-16,0 0 15 15,0 0 8-15,-2 0 17 16,-1 0-4-16,-4 0-20 16,4 4 5-16,-3 0 6 0,1 0 4 15,-1 1-57 1,3 0 0-16</inkml:trace>
  <inkml:trace contextRef="#ctx0" brushRef="#br0" timeOffset="27468.8441">5355 7958 69 0,'-69'-2'93'0,"69"2"22"0,0 0-14 16,-1 0-32-16,-2 0-30 16,2 0-12-16,-1 0 27 15,1 0 41-15,1 0-28 16,-2 0-33-16,2 0-16 16,0 0 13-16,0 0-1 0,0 0-20 15,0 0-1 1,0 0-6-16,0 0-2 0,0 0 2 15,0 0-6-15,0 0 1 16,6 0-2-16,13 0 2 16,11 1 2-16,6 0 2 15,9 1 1-15,3-2-3 16,4 0 0-16,1 0 0 16,-2 0 1-16,1 0-1 15,-4 0 0-15,-6 0 1 16,-3 0-2-16,-5 0 1 15,-6 0 0-15,-2 0 0 16,-6 0 1-16,-2 0-1 16,-4 0 0-16,-2 0 1 15,-2 0-2-15,2 0 1 0,-3 0-1 16,1 0-2-16,1 0 6 16,1 0-1-16,-1 0-2 15,-1 0-2-15,0 0 0 16,-1 0 2-16,-4 0 0 15,-1 0 2-15,-2 0 0 16,-2 0-2-16,0 0 5 16,0 0-5-16,0 0 4 15,0 0-3-15,0 0 6 16,0 0-14-16,0 1-17 16,-2 8-148-16,-22-1-106 15</inkml:trace>
  <inkml:trace contextRef="#ctx0" brushRef="#br0" timeOffset="33790.2893">13808 7887 442 0,'0'0'87'16,"0"0"-29"-16,0 0 34 16,0 0-34-16,0 0 5 15,0 0-27-15,0 0-1 0,-4 0-9 16,4 0-1-16,0 0-19 16,0 0 17-16,0 0-22 15,0 0 5-15,2 0 9 16,13 0-11-16,9 0-4 15,6-1 0-15,7-3-4 16,5 1 4-16,7-1 0 16,2-1 2-16,6 2-5 15,5-3 8-15,5 1-10 16,2-1 5-16,0 0-2 16,-5 2 0-16,-4 3 2 15,-5 1 0-15,-2 0 0 16,-6 0 1-16,0 0-1 15,-8 0 1-15,-4 0 0 16,-1 1-2-16,-6 0-1 16,-4 2 2-16,-5-3 0 15,-4 2 2-15,-2-1-2 0,-5-1 0 16,0 0 3 0,-2 0-3-16,0 0 5 0,-1 0-5 15,-2 0 2-15,-1 0 1 16,-2 0 0-16,0 0 4 15,0 0-7-15,0 0 0 16,0 0-10-16,0 0-55 16,0 0-152-16</inkml:trace>
  <inkml:trace contextRef="#ctx0" brushRef="#br0" timeOffset="43918.0636">22232 3025 724 0,'0'0'96'16,"0"0"-30"-16,0 0-5 15,0 0 18-15,0 0-1 16,0 0-11-16,0 0-21 16,-15-47 0-16,11 46-23 15,1-1-7-15,0 2-12 16,-2 0-3-16,-2 0 4 15,-8 5-5-15,-3 10 2 16,-1 7-5-16,1 1-2 16,6 4 5-16,6-4 0 15,6 0-7-15,0-4 3 0,0-2 3 16,15-1 1 0,7-5-2-16,1-2 5 0,6-6-4 15,0-3 1-15,0 0-4 16,-3 0 4-16,0-8 0 15,-4-9 1-15,-5-1 7 16,-1-6-8-16,-7-3-9 16,-2 0 9-16,-7-1-1 15,0 7-10-15,0 7 8 16,-3 4-7-16,-7 4 0 0,2 2 3 16,-3 4 5-1,0 0-2-15,-3 0-1 16,1 0 5-16,1 5-4 0,1 6 4 15,4 1-19-15,7 1-80 16,0 5-71-16,16-2 10 16,17-8-302-16</inkml:trace>
  <inkml:trace contextRef="#ctx0" brushRef="#br0" timeOffset="44504.3803">23437 3239 219 0,'0'0'601'16,"0"0"-516"-16,0 0-21 15,0 0 37-15,0 0 15 16,0 0-76-16,-8-40-14 16,0 40-14-16,-6 0-6 0,-3 8-5 15,-4 9-1-15,0 5 0 16,2 1 9-16,5 2-7 15,5 2 0-15,8-1-2 16,1-2-7-16,0 0 7 16,19-2-3-16,8-3 3 15,6-4 7-15,7-7-6 16,1-3 2-16,0-5-3 16,-5 0-4-16,-8-5 3 15,-6-9 0-15,-5-6 1 16,-4-2 6-16,-4-1-4 15,-7 0-2-15,-2 0 0 16,0-1 0-16,-12 5-1 16,-6 0-5-16,0 5 6 0,-1 5 0 15,-1 6 3-15,2 3-5 16,1 0 2-16,-2 10-6 16,2 8 2-16,1 2-12 15,3 7-18-15,2 7-76 16,6-2-58-16,5 1-102 15</inkml:trace>
  <inkml:trace contextRef="#ctx0" brushRef="#br0" timeOffset="45087.9224">24155 4511 568 0,'0'0'318'0,"0"0"-218"15,0 0-60 1,0 0-8-16,0 0 24 0,0 0-13 16,-89 13-24-16,70 5 8 15,0 7-21-15,-3 4 17 16,2 6-14-16,3 0 3 15,6-1 1-15,4-2-13 16,7-3 0-16,0-3-1 16,11-6-3-16,11-3 3 15,7-5 1-15,2-7 1 16,4-5 5-16,-2 0-6 16,-4 0-1-16,-3-14-5 15,-5-7 6-15,-5-5-2 0,-5-2 2 16,-8-4-5-1,-3 0 5-15,-3 4-10 0,-15 5 8 16,-5 6 4-16,-4 10 2 16,-2 7-3-16,-1 0-2 15,-2 12-8-15,6 17-65 16,3 5-77-16,7 2-38 16,-1 3-194-16</inkml:trace>
  <inkml:trace contextRef="#ctx0" brushRef="#br0" timeOffset="45641.5384">23569 6067 822 0,'0'0'102'0,"0"0"-77"15,0 0-7-15,0 0 32 16,0 0 0-16,0 0-19 16,-85 76 2-16,63-41-10 15,2-1 6-15,-1 0-9 16,6-2-6-16,5-6-4 16,6 0-8-16,4-6-2 15,0-3-2-15,17-2-4 16,4-8 6-16,6-4 9 15,3-3-6-15,0 0-2 16,-5-7 1-16,0-8-2 16,-10-7-2-16,-6-2-1 0,-9-7 2 15,0 1-2-15,-19-1 1 16,-11 4 2-16,-10 3 0 16,-5 4 0-16,-3 4 2 15,-3 8-7-15,1 3 5 16,3 5-30-16,1 0-107 15,6 0-52-15,3 0-250 16</inkml:trace>
  <inkml:trace contextRef="#ctx0" brushRef="#br0" timeOffset="46197.0813">22283 6086 787 0,'0'0'114'0,"0"0"-91"15,0 0-19-15,-98 7 82 16,68 11-4-16,7 3-40 15,5 6-27-15,8 2-12 16,4 3 8-16,6-3-11 16,0-1-7-16,13-6 4 15,13-8-1-15,7-6 3 16,1-5-23-16,2-3-25 0,-5-5-2 16,-7-17 29-1,-9-3 14-15,-9-6 8 0,-6-5 9 16,-19 0 5-16,-19-2 0 15,-17 0-6-15,-8 2-5 16,-4 5 3-16,-1 5-6 16,4 7 0-16,1 8-9 15,6 2-81-15,8 2-87 16,9-2-400-16</inkml:trace>
  <inkml:trace contextRef="#ctx0" brushRef="#br0" timeOffset="46738.5988">20772 5392 445 0,'0'0'309'0,"0"0"-284"15,0 0 9-15,0 0 79 16,0 0 12-16,-41 78-50 16,33-53-30-16,3 0-18 15,5 2-9-15,0 0-13 16,23-5-2-16,8-3-2 16,5-8 0-16,4-8-1 15,0-3 3-15,-7 0 0 16,-10-17-3-16,-10-6-10 15,-10-5 10-15,-3-5 4 16,-15-1-4-16,-15-4 0 0,-7 7 0 16,-5 6 0-16,-3 7 2 15,2 8 1-15,1 7 3 16,4 3-6-16,9 0 0 16,13 0-31-16,16 6-85 15,0-6-136-15,22 0-150 16</inkml:trace>
  <inkml:trace contextRef="#ctx0" brushRef="#br0" timeOffset="47241.5795">20730 4429 718 0,'0'0'106'0,"0"0"-27"15,0 0-13-15,0 0 39 16,0 0-9-16,0 0-24 15,-21-20-35-15,10 20-16 0,0 0 0 16,-5 2-21 0,-1 18 0-16,-1 5-1 0,6 6 1 15,8 2-5-15,4-3 3 16,0 0-4-16,18-6-5 16,9-5 10-16,3-9 0 15,-2-6-2-15,0-4 5 16,-4-5-4-16,-8-14 2 15,-5-4-2-15,-7-5 2 16,-4-3-3-16,-9-2-12 16,-18 1 0-16,-4 5 1 15,-3 8 12-15,-2 4-2 16,5 10 0-16,3 5 0 16,6 0-24-16,6 14-66 0,10 6-66 15,6-4-10-15,14-5-131 16</inkml:trace>
  <inkml:trace contextRef="#ctx0" brushRef="#br0" timeOffset="48277.9109">22461 4531 205 0,'0'0'512'0,"0"0"-499"15,0 0 10-15,-91-39 51 16,71 36-7-16,1 3-30 16,0 0-14-16,-1 9 5 15,-1 11 15-15,-1 4-8 16,4 4-4-16,3-2-13 16,6 3 6-16,7-2-13 15,2-4-10-15,0-3-1 16,14-5-1-16,8-5 1 15,11-6 5-15,5-4 10 16,5 0-13-16,-1-16 0 16,-7-4 2-16,-1-8-4 15,-12-1 0-15,-8-1 0 0,-8 2 3 16,-6 5-3-16,0 4 7 16,-16 6-5-16,-10 7-4 15,-5 6 1-15,-9 0-4 16,0 13 1-16,1 12-104 15,7 5-27-15,12 1-46 16,6 0-369-16</inkml:trace>
  <inkml:trace contextRef="#ctx0" brushRef="#br0" timeOffset="48765.0095">21815 5121 717 0,'0'0'126'0,"0"0"-126"15,0 0-1-15,0 0 1 16,-38 95 12-16,37-73 4 15,1-1-16-15,0-3 3 16,13-4-3-16,10-2 5 16,3-8-5-16,1-4-8 15,-1 0-14-15,-5-11 5 0,-5-8-21 16,-8-1 12 0,-8-4 8-16,0 4 6 0,-8 3 1 15,-14 5 7-15,-8 5 0 16,-1 7-47-16,-5 0-136 15,-2 0-270-15</inkml:trace>
  <inkml:trace contextRef="#ctx0" brushRef="#br0" timeOffset="49190.5966">20975 5386 712 0,'0'0'75'15,"0"0"-71"-15,0 0 0 16,0 0 60-16,0 0-20 16,0 0 4-16,79 3 26 15,-32-14-21-15,9-4-13 16,2-2-20-16,3-2-4 0,5-3-2 16,-2 1-8-16,-2-2-4 15,-9 4-1-15,-13 5 0 16,-13 2-1-16,-14 7 5 15,-7 2-2-15,-4 3-3 16,-2 0-3-16,0 0-16 16,-8 0-34-16,-4 5-87 15,1 0-33-15,7-2-196 16</inkml:trace>
  <inkml:trace contextRef="#ctx0" brushRef="#br0" timeOffset="49706.5836">22095 5104 747 0,'0'0'92'0,"0"0"-34"16,0 0 29-16,0 0 28 15,0 0-29-15,0 0-38 16,-6-23-14-16,6 6-28 16,16-5 11-16,4-7-15 15,5-5 7-15,5-3-8 16,2-9 0-16,-1-2-1 15,-3-3 4-15,-2 0-4 16,-5 7 0-16,-7 10 4 0,-5 14-11 16,-3 9-1-1,-6 9-11-15,0 2-61 0,-13 7-186 16,-12 10 89-16,-11-1-298 16</inkml:trace>
  <inkml:trace contextRef="#ctx0" brushRef="#br0" timeOffset="50263.3026">20888 4638 492 0,'0'0'24'0,"0"0"-12"15,0 0 120-15,0 0-30 16,0 0-56-16,83-5 3 15,-41 5 1-15,10 0-20 16,10 5-1-16,11 5 20 16,10 1-8-16,10 4-6 0,2 2-20 15,3 5 1 1,-4 2-11-16,-6 0-5 0,-7 0 0 16,-10 0-5-16,-12 0 5 15,-15 1 0-15,-7 1-2 16,-14-4-4-16,-6-3 3 15,-6-2-6-15,-4-5 8 16,-6-2-3-16,1-1 4 16,-2-4 4-16,0 0 0 15,1-2-3-15,-1-1 8 16,2-1-4-16,-2 1-5 16,0-1 0-16,0 2-2 0,3-2-9 15,-2 1-32-15,1 0-51 16,-2-2-46-16,0 0-125 15,0 0-291-15</inkml:trace>
  <inkml:trace contextRef="#ctx0" brushRef="#br0" timeOffset="51228.7881">20772 4521 188 0,'0'0'1'16,"0"0"-1"-16,0 0 40 16,0 0 109-16,0 0-48 15,0 0-21-15,-12 3 28 0,15-3-21 16,17-7-39 0,9-9-8-16,9-5-13 0,9-3 1 15,7-5-16-15,4-6-6 16,6-4 0-16,3-5 2 15,1-7 1-15,3-3-7 16,4-7-3-16,5-6 2 16,0-3 0-16,3 1-1 15,-1 5 0-15,-3 7-4 16,-2 7 4-16,-2 8-2 16,-5 0 4-16,-7 6-3 15,-11 4 1-15,-6 3-4 16,-5 6 4-16,-8 1 0 15,-7 5 4-15,-3 0-4 16,-8 3 5-16,-6 5-1 0,-4-1-1 16,-3 5 34-16,-2 0-17 15,0 1-20-15,0 4-1 16,-11 0-51-16,-6 0-41 16,0 4 9-16,4 8-122 15,-1 0-95-15</inkml:trace>
  <inkml:trace contextRef="#ctx0" brushRef="#br0" timeOffset="51950.8369">22465 3159 267 0,'0'0'225'0,"0"0"-222"0,0 0 0 16,0 0-3-16,0 0 48 15,0 0 12-15,23 19 33 16,11-15-20-16,15 2-16 16,12 1-12-16,6 0-12 15,3 0-12-15,-4 1-21 16,-5 2 9-16,-6 0 1 16,-4 1 1-16,-5-1-8 15,-4 0 2-15,-6-3-3 16,-8 2 2-16,-4-4-4 15,-6 0 1-15,-8-3 3 16,-1-1-1-16,0 1-1 0,-2 1-2 16,3-1 0-1,4 0-1-15,1-1-63 0,2-1-100 16,-3 0-405-16</inkml:trace>
  <inkml:trace contextRef="#ctx0" brushRef="#br0" timeOffset="52434.6974">23487 3442 298 0,'0'0'70'15,"0"0"-2"-15,0 0 16 16,-18 92 9-16,-2-49 11 16,-3 5-27-16,-9-1-27 15,-7 8-5-15,-8 2-10 16,-13 5-18-16,-10 8-10 15,-8 3-1-15,-2 0 4 16,7 2-6-16,6-5-2 16,10-6-2-16,9-3 0 0,11-10 5 15,8-10-5-15,9-11 0 16,9-6 0-16,1-6 2 16,5-8 0-16,1-4 12 15,4-4 1-15,-2-2 18 16,2 0-3-16,0 0 0 15,0 0-11-15,0 0-19 16,0-5 0-16,9-7-15 16,11-2-118-16,2-2-71 15,1-3-323-15</inkml:trace>
  <inkml:trace contextRef="#ctx0" brushRef="#br0" timeOffset="53037.4333">23752 3350 503 0,'0'0'0'0,"0"0"-8"16,0 0 8-16,-10 83 66 0,6-27 15 16,4 10-1-16,0 4-31 15,0 4 24-15,0 1-20 16,15 1-29-16,8 7-8 15,5 0-8-15,8 1 20 16,6-1 6-16,4-3-11 16,0-2-9-16,2-7 8 15,-4-5-3-15,-3-8 17 16,-8-5-24-16,-5-9-7 16,-8-9 1-16,-5-8 2 15,-6-14-8-15,-6-5 1 16,0-7-1-16,-3-1 1 15,3 0-1-15,0-10-34 16,7-9-130-16,-1-3-95 16,0 4-332-16</inkml:trace>
  <inkml:trace contextRef="#ctx0" brushRef="#br0" timeOffset="53547.2177">24240 4600 235 0,'0'0'248'0,"0"0"-183"16,0 0-11-16,0 0 47 15,0 0-12-15,0 0-53 16,-42 76 8-16,27-39-6 16,-3 9-6-16,-6 6 5 15,-7 4 5-15,-7 7-26 16,-4 0-8-16,-4 5 3 16,1 5-9-16,0-3-1 15,3 0 0-15,2 0-1 16,-1-3 1-16,0-2-1 15,2-3 6-15,-1-4-4 16,3-5 7-16,7-5-6 0,6-4-2 16,4-3 5-16,6-5-5 15,5-7-1-15,1-5 2 16,1-9-2-16,5-6 0 16,0-4 4-16,2-5 7 15,0 0 6-15,0 0 11 16,0 0 4-16,0 0-18 15,0-6-9-15,0-10-5 16,10-3-37-16,2-4-100 16,1-4-78-16,-4-3-381 15</inkml:trace>
  <inkml:trace contextRef="#ctx0" brushRef="#br0" timeOffset="54124.9132">22702 4800 274 0,'0'0'25'16,"0"0"64"-16,0 0 6 16,0 0 33-16,-9-79-29 15,5 74-5-15,2 1-19 16,-1-1-15-16,3 5 13 15,0 0-20-15,0 0-49 16,0 1-4-16,0 26-24 16,2 15 24-16,13 12 3 15,7 11 19-15,8 9 1 16,1 1 5-16,7 4 3 16,3 0-1-16,0-3-18 0,4-3 6 15,-4-2-2-15,2-2-9 16,-6-4 1-16,-2-5-4 15,-10-6-3-15,-4-4 5 16,-6-6-6-16,-6-7 1 16,-3-4-1-16,-4-9 0 15,1-8 0-15,0-7 3 16,-2-7-2-16,1-2-2 16,2 0-11-16,1 0-30 15,5 0-40-15,0 0-83 16,2 0-81-16,-9 0-428 15</inkml:trace>
  <inkml:trace contextRef="#ctx0" brushRef="#br0" timeOffset="54590.7865">22304 6188 655 0,'0'0'106'15,"0"0"-46"-15,0 0 5 16,0 0 46-16,0 0-35 16,0 0-38-16,30 12 2 15,0-10-2-15,7-1 1 16,10-1-13-16,9 0-16 16,8 0 5-16,9 0-4 15,8 0-3-15,2 0 0 16,-4 0-2-16,-1 0-5 15,-10 0-1-15,-3 0 0 0,-9 0-7 16,-10-4 8 0,-12 0-1-16,-12 0 0 0,-11 1-1 15,-8 0 1 1,-3 0-33-16,0-1-41 0,-4-5-133 16,-18-3-303-16</inkml:trace>
  <inkml:trace contextRef="#ctx0" brushRef="#br0" timeOffset="55318.4608">21139 5646 601 0,'0'0'94'16,"0"0"-80"-16,0 0-1 15,0 0 48-15,0 0-17 0,0 0 10 16,106 37-2-16,-63-18-18 15,7 3 5-15,8 6-4 16,0-1-9-16,4 5-4 16,1-1 9-16,-5 1-30 15,-3-3 11-15,-3-7-3 16,-4-5-7-16,-5-3 8 16,-7-4 1-16,-7-3 1 15,-4-2 1-15,-8 0-8 16,-4-4-6-16,-4 1 1 15,-2-2-8-15,-2 0 5 16,-1 0-24-16,-1 0-24 16,0 0-13-16,2 0-37 0,2 0-19 15,1-3-111-15,5-2-116 16</inkml:trace>
  <inkml:trace contextRef="#ctx0" brushRef="#br1" timeOffset="63112.7551">22232 2222 491 0,'0'0'63'0,"0"0"-6"16,0 0 10-16,0 0 49 16,0 0-32-16,0 0-19 0,0 0-16 15,5-60 16 1,-5 57-9-16,0 1-31 0,0 2 18 16,0-2-14-16,0 2 1 15,0 0-16-15,0 0-7 16,0 0 2-16,0 0-9 15,0 0-6-15,0 0-3 16,0 0-2-16,0 9 1 16,0 8 10-16,0 4 0 15,0 4 4-15,-2 0 1 16,-1 1-1-16,2 4 1 16,-1 0 0-16,-1-1 9 15,0 6-14-15,2-4 0 16,-4 3 1-16,4 0 0 0,-3 4-1 15,-1-4 0-15,3 2 4 16,-1-5-4-16,0-4 4 16,0-7-8-16,2-1 9 15,-1-2-5-15,2-2 1 16,0-1 0-16,0 1 7 16,-1 0-6-16,1 2 6 15,-3-3-6-15,3 0-1 16,0-2 7-16,0-1-6 15,0-2-2-15,0-4 0 16,0 0 0-16,0-4 6 16,0 0-2-16,0-1-4 15,0 0 2-15,0 0 5 16,0 0-7-16,0 0 0 0,-2-9-19 16,-2-4-60-16,-2-1-92 15,-4-1-86-15,-4 3-175 16</inkml:trace>
  <inkml:trace contextRef="#ctx0" brushRef="#br1" timeOffset="63674.7111">21998 2567 716 0,'0'0'90'15,"0"0"-33"-15,0 0-10 16,0 0 102-16,0 0-70 16,0 0-52-16,0-15-17 15,0 15-10-15,0 2-5 16,6 12-13-16,4 6 18 15,-1 2 23-15,2 2-13 16,1 0 12-16,-3-2-1 16,2 0-7-16,0 0 6 0,0-2-9 15,-3-1-2-15,1-3-4 16,0-2 3-16,1-4-5 16,0 0 2-16,-1-3-1 15,1-2 4-15,4 0-7 16,-1-3 0-16,4-2 14 15,2 0-5-15,2 0 2 16,4 0-8-16,-1-9 2 16,0-4-5-16,0-1 3 15,-2-1-2-15,-3-4 10 16,-2-3-12-16,-1 0 2 16,-2 0-2-16,-4 3 1 15,1 2 0-15,-6 1 5 0,0 3-6 16,-2 2 0-16,-3 1-17 15,0 3 4-15,0 3-27 16,0 0-15-16,0-1-30 16,0 0-152-16,-1-1-100 15</inkml:trace>
  <inkml:trace contextRef="#ctx0" brushRef="#br1" timeOffset="100111.2952">22443 3013 372 0,'0'0'80'0,"0"0"-3"0,0 0 32 15,0 0-16-15,0 0-26 16,0 0-9-16,0 0-11 15,0 0 10-15,0 0-1 16,0-1-39-16,0-2 7 16,0-5-24-16,9-1 0 15,5 0-1-15,4-4 0 16,5 1 2-16,2 0-2 16,0 0 1-16,3-1 0 15,-2 0-1-15,6-1 1 16,-1 1 2-16,3 2 0 0,-1-2-1 15,-2 2-1-15,-1 0-1 16,1 1-1-16,-1 1 1 16,3-1 1-1,-3 3 1-15,1-1 0 0,-1 1 2 16,1 0-3-16,-1 1-2 16,-2-1 2-16,1 2-1 15,-4 1 3-15,-1-1-3 16,0 1 1-16,-1 1 0 15,0 2-1-15,-2-1 1 16,0 0-2-16,-2 2 0 16,-1 0 2-16,3 0 0 15,1 0 0-15,1 0 0 16,0 0-3-16,2 6 3 0,-5 2-2 16,2-1-1-16,-3 1 3 15,0 2 0-15,-2-1-4 16,-1 4 4-16,0 1 0 15,1-2 0-15,-1 2 0 16,2-1-3-16,-3-1 3 16,3 1 0-16,-3-1 5 15,0 4-8-15,-2-2 3 16,2 1-5-16,-4-1 5 16,0 2-2-16,-2-2 2 15,2 2 1-15,-3-1-1 16,2-1 1-16,-3 2-1 15,-1 1 4-15,0-2-5 0,1 1 1 16,0 0 0 0,-3-2-3-16,1-1 3 0,-2-1 0 15,3 0 3-15,1-3-3 16,-4-1-1-16,0-1-2 16,-2-3 3-16,-1-3 5 15,2 1-4-15,-2-2-1 16,1 0 2-16,-1 0-2 15,2 0 6-15,-1 0 2 16,-1 0-7-16,0 0 8 16,3 0-8-16,-2 0 7 15,5-2-8-15,1-2 4 16,0 0-7-16,2-2 3 16,3 2 0-16,0-2-2 0,2 2 2 15,0 0 0-15,4-1 0 16,0 1-5-16,3 1 5 15,-1 2-5-15,0 0 5 16,3 1-4-16,-5 0 2 16,3 0 2-16,-2 0-3 15,-3 0 3-15,1 7-4 16,1-2-1-16,1 2 5 16,0 3-3-16,2 0 6 15,2 2-6-15,0 0 3 16,-2 0-1-16,2 2 0 15,-1 1 2-15,0 0-1 16,-3 3 0-16,3-1-4 0,-3 1 4 16,-2 0-1-16,-1 2 2 15,-1 0-6-15,-3 0 5 16,-2 1 0-16,-1 1 1 16,2 4-1-16,-2 2-2 15,-3 2 2-15,2 2 0 16,-1-1-5-16,3 1 6 15,0-3-1-15,4 1 12 16,-2 3-2-16,1 0-9 16,-4 1 4-16,-3 3-10 15,0-1 10-15,0 1-8 16,-3-1 4-16,-2-2-1 0,0-1 0 16,-1-1 8-16,0-3-8 15,0 0-3-15,0-1 3 16,0-1 3-16,-7-2 0 15,-3 2-1-15,1 2-2 16,-2-3 0-16,0 1-1 16,0-3 4-16,1 0-3 15,3-2 0-15,-3-2 1 16,3-2-2-16,-2 0 3 16,2-4-1-16,-1-3 1 15,4 0 0-15,-3-2-2 16,2-3 0-16,0 2 0 15,-1-2 4-15,-1 1-2 0,2-1-1 16,-3 0-1-16,-2-1 3 16,0 1-1-16,-2 0-2 15,0-1 0-15,-2 1-1 16,3-1 2-16,2-1-1 16,-1-2 0-16,4 1 0 15,1 0 0-15,3-1-2 16,2-2 2-16,0 0-1 15,0 0-10-15,0 0 9 16,0 0-5-16,0 0-4 16,0 0 7-16,0 3 0 15,2 1 0-15,4 1 1 16,4 4 6-16,1-1-3 0,1 5 0 16,1 4 2-16,-1 0-5 15,0 8 5-15,0 0-4 16,-1 3 4-16,-1 6-3 15,-4-1 1-15,0 3 0 16,-3 1-1-16,0 2-2 16,-3-2 2-16,0 4-3 15,0-2 3-15,0 2-3 16,0 1 3-16,-3 0 0 16,-6 1-8-16,1-1 9 15,-2 1-1-15,1-2 0 16,0 2 1-16,-1-1 0 15,-2-3 0-15,1-3 0 16,-1 1 1-16,0-3-3 0,1 2 4 16,0-5-1-16,0 1 13 15,-2 0-12-15,3 1 12 16,-5 1-4-16,4 0-9 16,2 5 1-16,-2 0-1 15,0 1 2-15,2-1 3 16,-4-3 0-16,1 1 2 15,0-1 1-15,-3-1-5 16,3 0 1-16,-3 1 2 16,3 0-7-16,-3 1 0 15,0-1 7-15,0 0-5 16,-1 0-2-16,0-3 1 0,0-2 6 16,0-2-7-16,3-3 3 15,-2-3-3-15,3 0 1 16,-3-6-1-16,2 2 0 15,-7-2 2-15,1-1 2 16,-4 1-3-16,1-3-1 16,-2 0-1-16,3 0 1 15,-1 0 0-15,-2 0 0 16,4-1 0-16,-2 0-1 16,1-1 2-16,1-2-2 15,-2 1 1-15,-1-3 0 16,-1-2 0-16,0-3 0 15,1-3 1-15,1 0-4 0,0 0 2 16,2-4 1 0,3-4 4-16,0-1-3 0,7 2-1 15,1 1-1-15,3 1 1 16,2-1 6-16,1 1-3 16,3 2 13-16,0-3-4 15,0 2-4-15,0 0-8 16,0 1 5-16,0 3-4 15,0-2-2-15,0 2 1 16,0 0-2-16,0 0-1 16,0 0-3-16,0 5 4 15,0 6-3-15,0 3 5 0,0 3-1 16,0 1 2 0,0 2 2-16,-10 0-2 0,-2 2-1 15,-4-1-4-15,-5-1 3 16,0 0-3-16,-7 0 3 15,-2-1 0-15,-6 1 1 16,-4-3-1-16,-2-1 4 16,-4-1-5-16,0-3 2 15,0 0-15-15,4 0 14 16,1-4-1-16,5 1-3 16,3-2 5-16,-2-5-8 15,1 3 6-15,-2-4 2 16,-3 1-7-16,-1-2 7 15,0 0 0-15,2 0 1 16,2-3-3-16,3-5 2 0,4-4-1 16,0 1 1-16,4-3 0 15,3-1 13-15,3 0 4 16,2-5-14-16,1 1 10 16,1-2-12-16,0 0-1 15,3-1 0-15,1 0 3 16,0 1-3-16,3 1 0 15,2 0 1-15,1-1-1 16,1 2 2-16,3-1-2 16,-2 1 0-16,3-1 0 15,0 3 11-15,0-3-11 16,0 2 3-16,-2 1 4 0,-2 0 3 16,-1 2 2-16,2-1-6 15,2 2-3-15,-1 1 9 16,2 1-5-16,0 1 2 15,0 0 3-15,0 1-5 16,0-3 0-16,0 4-4 16,2-1-2-16,-1 3-1 15,-1 0 0-15,0 7 1 16,0-1 4-16,0 1-3 16,0 0-4-16,0 0 0 15,0 0 2-15,0 0 0 16,0 0 0-16,0 0-4 15,0 0 3-15,0 0-10 0,0 0 9 16,0 8 2-16,0 4-2 16,0 1 1-16,0 1-3 15,0 1 2-15,-3 2-1 16,-8-1 2-16,-1 1-1 16,1 0-1-16,-4-1-2 15,-2 1 4-15,-5-4-8 16,-3-1 9-16,-2-2-2 15,-4 0 2-15,-5-2-3 16,-1-1-1-16,-3 0-5 16,-1-3 6-16,1-1-2 15,0-1 5-15,1-2 0 0,5 0-3 16,1 0 3 0,1 0-1-16,0 0 1 0,2 0 0 15,3 0 2-15,-4-3-2 16,-1-3 0-16,-4-1 1 15,-1 0-1-15,-3-1 0 16,-4 0 0-16,0-1-2 16,-1-1-6-16,1 0 7 15,0-1-3-15,0 1-1 16,2 0 3-16,0 0 1 16,0-1-1-16,3-1 0 15,5-1 2-15,3-1 0 16,2 1 1-16,3-5-1 15,5 0 1-15,0 0-1 16,0-5 4-16,-1 1-8 0,2-4 5 16,-2-3-1-1,1 0 7-15,-2-4-6 0,4-1 2 16,1 0-1-16,0-1 7 16,0 4-5-16,1-1 0 15,0 3 12-15,2 0-7 16,2 3-6-16,1-1 6 15,-1 0-8-15,3 1 7 16,3 4-2-16,1 3-5 16,2-1 4-16,1 1-5 0,1 2 0 15,2-1 0 1,0 2-1-16,0 4 1 0,0-2-2 16,0 1 2-16,0 1 0 15,0 1 0-15,0 1 0 16,2 1 0-16,2-4 0 15,1 1 0-15,3-1-2 16,-2 1 4-16,0 5-3 16,-3 2 1-16,0 2-1 15,-1 3 1-15,-2 0-1 16,1 0-2-16,-1 0 0 16,0-2 1-16,0 2 2 15,0 0 0-15,0 0-1 0,0 0-1 16,5 0 2-1,-1 0 0-15,4 0-2 0,-1 0 1 16,1 0 1-16,0 0 3 16,-2 0-3-16,0 0 0 15,-1 0 0-15,-2 0-1 16,-1 0 1-16,-2 2-1 16,0-2 1-16,0 1 1 15,0-1 0-15,0 0-1 16,0 0-2-16,0 0 2 15,0 0 7-15,0 0-7 16,0 0 1-16,-2 0 8 16,-7-4-8-16,-2-2-1 15,0-5 0-15,-3 3-2 16,-1-2 2-16,-1-2 0 0,-3 0 2 16,2-1-2-16,-4-1-2 15,2 0 2-15,1-1 0 16,-1-2-1-16,5-1 0 15,-4-2-6-15,3-7 0 16,-3 0 6-16,4-2-7 16,2 3-8-16,1 2 13 15,2 2 3-15,3 2-1 16,2 1-4-16,-2 4 2 16,3 1 3-16,3 0-6 15,0 3 3-15,0 0 1 16,0 0-8-16,0 0 7 0,0 1 2 15,6 0-6 1,1-1 7-16,3 1-7 16,3-2 6-16,0 2-3 0,6-3 2 15,5 1-2-15,3-1 5 16,1 1-4-16,2-1 3 16,-2 4 0-16,-3-1-1 15,1 3 1-15,-6 0-1 16,0 2 0-16,-5 2 1 15,3-1 0-15,0 3-4 16,3-3 5-16,3 1-1 16,1 1 0-16,1-2-2 0,2 0 1 15,1 0-1-15,-1 1 2 16,2 1 0-16,0-1 3 16,-1 2-3-16,1 1 1 15,2 0-1-15,-3 0 0 16,1 0-5-16,-3 0 5 15,0 1 0-15,0 4 9 16,-2 0-9-16,2 1 0 16,0-1-4-16,3 3 4 15,1-2-5-15,3 0 8 16,0 2-6-16,-1-2 4 16,1 2-1-16,-1 0 0 15,-4 1 0-15,-1-1-3 16,-4 1 1-16,-3 1 2 15,1-1 2-15,-1-1-2 0,-1-1 1 16,0 0-1-16,1 0 0 16,0 3-3-16,0-3 1 15,0 2 2-15,-5 1-1 16,2-2 3-16,-4 1-4 16,-2-1-1-16,-2-1 3 15,2 1-3-15,-5-1 6 16,-1-2-3-16,2 1 4 15,-4-3-8-15,2 4 8 16,-3-3-10-16,-1 0 6 16,-1 1 0-16,2-1 0 15,-1 0 0-15,1-3 2 0,0 1-1 16,-3-1 3 0,3-1-4-16,-3 0 0 0,0 0-1 15,0 0 2-15,0 0 0 16,0 0-1-16,0 0 0 15,0 0 8-15,0 0-3 16,0 0-5-16,0 0 7 16,0 0-6-16,0 0 4 15,0 0 2-15,0 0-5 16,0 0 4-16,0 0-2 16,0 0-3-16,0 0-1 15,0 0 3-15,0 0 0 16,0 0-3-16,0 0 3 0,0 0-1 15,0 0-2 1,0 0 0-16,0 0-3 0,0 0 4 16,0 0-1-16,-3-1 0 15,3-2 2-15,-2 0-2 16,1 2 0-16,-2-1-3 16,-1 0 1-16,2 2 2 15,0-3 0-15,2 3-1 16,-1 0 2-16,1 0-1 15,-2-2 0-15,-2 1-1 16,4-1 0-16,-3-1-1 16,1 1 2-16,1 0 0 0,-2 0-1 15,3-1 0 1,0 3 1-16,-2-2-1 0,2 1 1 16,0-1 0-16,-1 2 0 15,-1 0-4-15,1 0 6 16,-1 0-2-16,2 0 0 15,0 0-3-15,0 0 3 16,0 0 0-16,0 0 0 16,0 0 0-16,0 0 2 15,0-1-2-15,0 1 0 16,-2 0 0-16,2 0-3 16,0 0 3-16,0 0 0 15,0-2 2-15,0 2-2 16,0-1 0-16,0 1-1 15,0-3 1-15,-1 1-2 0,-2-3 3 16,3 1-1-16,0-2 0 16,-1 1-2-16,-1-2 2 15,1 1 0-15,-2 0-1 16,2-1-1-16,-1 2 2 16,1-5 0-16,-2 3 0 15,1-3 2-15,1 2-2 16,-1 0 0-16,-1-2 0 15,1-1 0-15,0 0 0 16,1 1-1-16,0-2 1 16,-1 1-5-16,1 0 5 15,-2-1-2-15,-1-2-5 0,1-1 5 16,1 0-4-16,1 1 1 16,1-3-1-16,0 6-13 15,0 0 15-15,0 0-3 16,0 3 5-16,0-1 2 15,0-1-1-15,0 0-1 16,0 0 0-16,0 3-4 16,3-3 5-16,4 3-1 15,-1-3-1-15,0 1 2 16,2 0-3-16,2 1 4 16,-4 1 0-16,1 0 1 15,1-1-1-15,-2 0 0 16,1 2 2-16,-3-2-2 15,1 4 0-15,0-1 0 0,-1-3 0 16,2 1 1-16,1-2 0 16,1 4-1-16,1-2-3 15,1-1 3-15,1 0 0 16,-1 2 0-16,-1 0 0 16,0 3 1-16,-4-2-2 15,-1 4 2-15,1-3-1 16,-2 1 0-16,4 0-1 15,-1 0 1-15,0 2 2 16,2-2-2-16,2 3 0 16,0-4-1-16,1 3 3 15,1-4-8-15,-3 4 12 0,0 0-6 16,1-2 0-16,0 3 1 16,0 0-3-16,1 0 2 15,-2 0 0-15,0 0-2 16,3 0 7-16,-3 0-8 15,3 0 6-15,1 0-2 16,-2 0-1-16,2 0 0 16,-2 0 0-16,-2 0 3 15,1 0-3-15,-2 0 0 16,-4 1-2-16,2 1 2 16,-1-1 6-16,-1 1-6 15,0 0-2-15,-1-2 0 16,-2 2-5-16,3-1 7 15,-3-1 1-15,1 0 2 0,-1 2-3 16,0-2 0-16,-1 0 2 16,0 0-1-16,0 0-2 15,0 0 7-15,0 0-3 16,0 0-3-16,0 0 0 16,0 0 1-16,0 0-1 15,0 0-5-15,0 0 5 16,0 0 3-16,0 0-3 15,0 0 4-15,0 0-4 16,0 0 0-16,0 0 4 16,0 0-4-16,0 0 9 15,0 0-8-15,0 0 0 0,0 0 3 16,0 0-4-16,0 0 0 16,0 0 0-16,0 0 1 15,0 0 5-15,0 0-5 16,0 0-1-16,0 0 4 15,0 0-4-15,0 0 4 16,0 0-2-16,0 0-4 16,0 0 5-16,0 0-1 15,0 0 0-15,0 0 2 16,0 0-4-16,0 0 1 16,0 0 1-16,0 0 0 15,0 0 0-15,0 0-1 16,0 0 1-16,0 0-1 15,0 0-1-15,0 0 0 16,0 0 0-16,0 0 3 16,0 0-3-16,0 0 3 15,0 0-3-15,0 0 0 0,0 0-4 16,0 0 4-16,0 0 0 16,0 0 1-16,0 0 3 15,0 0-4-15,0 0 1 16,0 0-1-16,0 0-6 15,0 0 6-15,0 0 0 16,0 0 1-16,0 0-6 16,0 0 5-16,0 0 0 15,0 0 0-15,0 0 0 16,0 0-2-16,0 0-2 0,0 0-2 16,0 0 2-16,0 0 4 15,0 0-8-15,0 0 6 16,-1 0-9-16,-3 0-11 15,2 0-6-15,-1 0-13 16,2 0 1-16,-1 0-38 16,-2 2 19-16,3-2-11 15,-1 0 22-15,-1 3-28 16,0-2 11-16,-1 2-9 16,1 0 37-16,0-1-14 15,-2-2-18-15,2 0-95 16</inkml:trace>
  <inkml:trace contextRef="#ctx0" brushRef="#br1" timeOffset="102398.0349">22356 4625 319 0,'0'0'116'0,"0"0"-84"15,0 0 57-15,0 0 61 16,0 0-88-16,0 0-9 16,0 0 7-16,9-53-19 15,-9 41-33-15,0 2 25 16,-7-5-29-16,-4 0 4 15,-4-2-6-15,0-2 0 0,-3 1 0 16,-2 0-1-16,0-1 2 16,-2 1-2-16,0 2 11 15,-1 0-7-15,1 3-1 16,-2-3 8-16,0 4-11 16,-2-1 16-16,4 4-16 15,-2-2 7-15,0 2-7 16,4 2-1-16,0 0 4 15,-2 0-3-15,0 2 0 16,-1 1 0-16,-2 0-1 16,-1 0 0-16,1 1-1 15,-3 1 2-15,1 2-1 0,-1-1 0 16,3 1-1 0,5 0 0-16,0 0 1 0,5 0-4 15,-1 0 3-15,1 0 1 16,-1 0 1-16,-2 3-1 15,0 4 0-15,-3-2 2 16,0 2-2-16,2-2 0 16,-3 0-13-16,2-3 11 15,-3 3-12-15,1 0 9 16,0 0 5-16,1 0-2 16,-1 2 2-16,5-4 0 15,-2 2 0-15,1-1-1 16,0 1 1-16,-3 0 0 0,2 1 0 15,1-1 3 1,0 1 1-16,4-1-5 0,1 1 1 16,1-2-1-16,0 3 1 15,2-2 3-15,-2 0-3 16,0 0 0-16,0 1 1 16,-1 2-6-16,0 0 5 15,1-2 0-15,-2 4 3 16,0-3-2-16,1 2-1 15,1-2-2-15,3 1 1 16,-1-2 1-16,1 0 0 16,1-1 1-16,-2 0 4 0,5-2-5 15,0 1 0 1,1-2-2-16,0 1 4 0,1 1 5 16,0-3-6-16,-1 0 5 15,1 1-6-15,0-1 9 16,0 1-5-16,0-1 3 15,3-1 1-15,-1 0 2 16,1 0 0-16,0 0-1 16,0 0 10-16,0 0-5 15,0 0 5-15,0 0-5 16,0 0 0-16,0 0 11 16,0 0 0-16,0 0 1 15,0 0 5-15,0 0-21 0,0 0 0 16,0 0-3-1,0-1-7-15,1-5 5 0,5-2-1 16,-2 0-4-16,3-2 3 16,1 0-3-16,1-5 0 15,0 0 2-15,6-2-2 16,-3-3 0-16,2-1-1 16,0 0 2-16,-2-1-2 15,-2 1 2-15,-1 1-1 16,-3-1 5-16,2 2-5 15,-2-3 0-15,-2 2-2 16,1-2-2-16,-1 0 4 16,3-4 1-16,-2 1 1 15,1-2-2-15,-2 1-4 0,0 1 4 16,-1 0 1-16,0 0 0 16,2-1-1-16,-3 1 0 15,4-2 0-15,0 4-1 16,0 0 5-16,0 1-12 15,3 1 8-15,-2-3 0 16,2 2 0-16,3 0-4 16,-3 0 1-16,5-1-5 15,-1-1 0-15,0 1 8 16,0 1 0-16,0 2 2 16,0-3-8-16,-1 1 10 15,2-2-4-15,2 3 0 16,0-1 0-16,5 4-3 15,0 1 0-15,3 3 3 16,-2-1 0-16,4 1 1 0,-3 2-1 16,0-1 0-16,-5 2-2 15,3-1 4-15,-2-3-6 16,0 3 8-16,4-4-8 16,0 1 2-16,1 0 2 15,-1-1 3-15,2 2 1 16,1-1-8-16,0 2 3 15,1 1 1-15,0-1 4 16,0 2-3-16,-5 0-1 16,1 0 0-16,-3 3 1 0,-3-1-1 15,1 1 0-15,-3 4 1 16,1-4-2-16,-1 1 1 16,1 1 0-16,-2 0 0 15,1 2 0-15,-3 1-2 16,0 2 2-16,-3 0-1 15,-2 1 0-15,0 0 2 16,2 0-2-16,-3 0 1 16,-1 0-5-16,0 0 4 15,-2 0-1-15,-2 0 2 16,0 0-3-16,1 0 3 16,-2 0-2-16,3 0 1 15,-3 0-17-15,4 0-5 16,-2 0-22-16,2 0-32 15,-1 0-25-15,-3 0 53 0,0-10-281 16</inkml:trace>
  <inkml:trace contextRef="#ctx0" brushRef="#br1" timeOffset="113365.1451">5873 2489 429 0,'0'0'43'16,"0"0"40"-16,0 0-38 15,0 0 44-15,0 0 30 16,-2-72-53-16,-4 64-11 16,-1 1 20-16,-1 1 14 15,-2 2-52-15,-3 1-9 16,-1 3-21-16,-4 0-7 16,2 0 1-16,-4 0-3 15,1 14 1-15,-8 9 1 0,-1 7-2 16,-7 12 4-16,-6 4-4 15,-1 5 2-15,-1 0 0 16,7 9-3-16,5 1 3 16,7 4-2-16,9 1 1 15,6 0-1-15,3-4 0 16,6-1 0-16,0 1-5 16,7-1-30-16,14 3-60 15,15 3-27-15,9-3-65 16,10-1-287-16</inkml:trace>
  <inkml:trace contextRef="#ctx0" brushRef="#br1" timeOffset="114674.1219">16952 2638 476 0,'0'0'56'15,"0"0"55"-15,0 0-43 16,0 0-14-16,0 0 19 16,0 0-29-16,-6-36 3 15,6 35 9-15,0-1-2 16,0 2-33-16,0 0-10 16,0 0-11-16,8 0-2 15,11 2 2-15,9 16-7 16,8 9 7-16,6 7-4 15,2 10 1-15,0 8 2 16,-1 2 1-16,-5 0-1 16,-6 1 1-16,-5 1-1 15,-9-1-3-15,-5 2-5 0,-10 1 4 16,-3-1 4-16,-4 3 0 16,-19 3 1-16,-3 2 1 15,-6 0 3-15,-1-1-4 16,-2-8 3-16,0-5 2 15,-1-5-10-15,4 0-1 16,1-3-30-16,5 0-73 16,10-8-61-16,7-11-338 15</inkml:trace>
  <inkml:trace contextRef="#ctx0" brushRef="#br1" timeOffset="138876.6593">6854 2237 24 0,'0'0'2'0,"0"0"10"16,0 0 24-16,0 0-24 15,0 0-9-15,0 0-1 16,0 0-2-16,0 0 0 15,-21 1 1-15,21-1 0 16,0 0-2-16,0 0 2 16,0 0-1-16,0 0 0 15,-3 0 26-15,2 0 43 0,1 0 26 16,-2 0-7 0,1 0-16-16,-1 0-6 0,1 0 6 15,1 0-56-15,-2 0 37 16,2 0 6-16,0 0-32 15,0 0-14-15,0 0-10 16,0 0-3-16,0 0-11 16,0 0 9-16,0 0-4 15,0 0 2-15,0 0 0 16,3 0 3-16,9 0 0 16,5 0 2-16,6 0 0 15,6 0 5-15,3 0-6 16,3 0 0-16,5 0 3 15,0 0-3-15,2 0 0 16,4 0-1-16,2 0 1 0,3 0 0 16,1 0 0-16,-1 0 0 15,3 0 0-15,2 0-3 16,4 0-2-16,1 0-3 16,2 4 0-16,-2 3-17 15,-5-1-2-15,0 0 7 16,-4 1 17-16,0-1-2 15,2 1 1-15,-2 0 3 16,-1 1 0-16,4-3 1 16,2-1-3-16,4-1 6 15,3-1-6-15,0-2 6 16,2 0-2-16,-5 0-1 0,-3 1 0 16,-4 1 1-16,-8 1 5 15,-4-2-6-15,-6 1 6 16,-1 1 0-16,-5-1 7 15,-4 0-2-15,-7-1 2 16,-3-1 24-16,-1 1-31 16,-1 1 12-16,-3-1-17 15,-6 0 1-15,1 1 1 16,0 0-3-16,-1 0-2 16,-2 4-1-16,7 2 3 15,-4 3 0-15,1 6-12 16,-1 0-94-16,-5 0-63 15</inkml:trace>
  <inkml:trace contextRef="#ctx0" brushRef="#br1" timeOffset="147330.915">1993 11668 330 0,'0'0'22'15,"0"0"-18"-15,0 0 5 16,0 0 14-16,0 0 28 0,-92 30 12 16,71-20-10-16,-1 1-11 15,-1 2-2-15,-7 2-22 16,-4 6 7-16,-10 3 2 16,0 7-19-16,-7 7-4 15,0 5 15-15,-1 5 8 16,3 3-8-16,9 4-7 15,8 4-11-15,10 8 6 16,12 4-6-16,10 9-1 16,4 7-7-16,24 9 5 15,10 4-11-15,12 1-73 16,10-6-72-16,10-12-196 16</inkml:trace>
  <inkml:trace contextRef="#ctx0" brushRef="#br1" timeOffset="148844.5407">19617 11565 366 0,'0'0'0'15,"0"0"-13"-15,0 0 6 16,0 0 7-16,104 78 10 15,-69-54 24-15,7 5 51 16,3 2-19-16,4 6-8 16,-1 7-44-16,4 3-5 15,0 6 6-15,3 6-9 16,-5 6 2-16,5 7 7 0,-6 4-6 16,-7 5 4-16,-8 5-2 15,-9 5-4-15,-12-1 1 16,-8-1-7-16,-5-2 9 15,-10-4 5-15,-18 1-1 16,-8-2 12-16,-8-6-10 16,-2-4-2-16,0-4-6 15,-2-1-7-15,5-3 0 16,-2 0-1-16,-2-2-10 16,-4 0-76-16,-4-9-177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43:31.3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10086 7911 665 0,'0'0'8'15,"0"0"3"-15,0 0 11 16,0 0-1-16,0 0 27 16,0 0 3-16,-11 0-30 0,11 0-3 15,7 0-13 1,12 0 4-16,10 0-8 15,5 0-1-15,6 0 1 0,0 0 2 16,4 0-1-16,2 4-2 16,2-3 0-16,5 0-5 15,9-1 5-15,2 0 1 16,10 0 1-16,1 0 0 16,4 0-2-16,1 0 0 15,1 0 0-15,4 0 3 16,-2 2-8-16,-2 1 12 15,6 0-12-15,4 0 7 16,6 1-2-16,7 0 0 16,5 0 2-16,7 3-2 15,5 2 0-15,6 0-6 0,0 4 10 16,-2 0-8-16,-9-1 4 16,-6 3-2-16,-5-2-2 15,-9-4-2-15,-3 1 6 16,-6-4 0-16,-6-1 5 15,-3-1-11-15,-4 2 7 16,-5 1-1-16,-1-1 0 16,-4 0 1-16,-5 2 7 15,0 1-8-15,-6-1 8 16,-3 1-4-16,-3 0-1 16,-2-1 10-16,-2 2 17 15,-2-3-11-15,-4 0 7 16,-1-1-6-16,-2 0-15 0,0-4 17 15,-1 4 2-15,-3-3-10 16,-6-1-14-16,-9-1 2 16,-8 1-6-16,1-1 2 15,-5 2-33-15,0 1-45 16,-3 1-61-16,0-4-166 16</inkml:trace>
  <inkml:trace contextRef="#ctx0" brushRef="#br0" timeOffset="1994.6631">1138 9523 775 0,'0'0'106'0,"0"0"-96"15,0 0-5-15,0 0 19 16,0 0 33-16,0 0-22 15,-3 8-22-15,3-7-10 16,0 2-3-16,0 6-8 16,14 4 3-16,11 6 10 0,8 2-4 15,5 1 0 1,12-1 1-16,8-1 6 0,3-1 6 16,1-5 7-16,0 0-9 15,-1-6-12-15,-1-4 0 16,1-2 8-16,-7-2-8 15,-11 0 4-15,-10-9 2 16,-6-4-5-16,-8-1 5 16,-5-6-4-16,-10-2-1 15,-4-2-2-15,-7-2-10 16,-19 0-17-16,-11 3-26 16,-5 4 27-16,3 5 19 15,-1 1 7-15,10 4 1 16,9 2 9-16,8 3-5 15,7 2-4-15,6 2 7 0,0 0-6 16,0 0-1-16,0 0-9 16,22 0 0-16,10 5 9 15,14 8 0-15,3 2-5 16,5 5 5-16,-6 2 3 16,-5 3-3-16,-12-3-6 15,-8 2 6-15,-10-2-1 16,-9-1 3-16,-4 3 8 15,0-2 9-15,-17 2-6 16,-13 4 17-16,-9 3-10 16,-6 3-16-16,2 2-8 15,4-6-41-15,15-10-156 16,15-15-555-16</inkml:trace>
  <inkml:trace contextRef="#ctx0" brushRef="#br0" timeOffset="3883.3433">6192 11397 344 0,'0'0'41'15,"0"0"-39"-15,0 0 1 16,0 0-3-16,0 0 5 15,0 0-4-15,0 0-1 16,0 0 0-16,-31-16 4 16,28 16-4-16,-2 0 3 15,2 0-3-15,0 0-9 16,0 0-13-16,0 0-93 16,-3 0-62-16</inkml:trace>
  <inkml:trace contextRef="#ctx0" brushRef="#br0" timeOffset="4361.4963">6064 11486 49 0,'0'0'500'0,"0"0"-479"16,0 0-15-16,0 0-5 15,0 0 23-15,0 0 25 16,-2 0-35-16,2 0-1 16,2 0-13-16,11 1 0 15,8 1 16-15,7 2 1 0,7 0-8 16,8-1-1-16,5 3-5 15,10-1 1-15,6 1 1 16,4 0-4-16,-2 4-2 16,-2-4 1-16,-6-2 0 15,-4 1-3-15,-2-2 3 16,-4-1 0-16,-5 0 1 16,-4-2-1-16,-8 0 0 15,-8 0-1-15,-4 0 2 16,-4 0-2-16,-9 0 5 15,-2 0-4-15,-2 0 0 16,-2 0 2-16,0 0-4 0,0 0 2 16,0 0-6-16,1-1-75 15,1 0-81-15,1-4-110 16</inkml:trace>
  <inkml:trace contextRef="#ctx0" brushRef="#br0" timeOffset="5396.2518">6756 11605 508 0,'0'0'59'0,"0"0"-18"16,0 0-8-16,0 0 38 15,0 0-18-15,0 0-13 0,-2 0-20 16,20 0-17-16,8 0 16 15,12 0-16-15,7 0-1 16,9 1 2-16,2 1-1 16,5-2-3-16,-1 1 3 15,3 0-3-15,-4 2 0 16,-1-1 0-16,-8 1 0 16,-4 0 0-16,-6-3 6 15,-9 0-6-15,-3 0 0 16,-11 0 2-16,-6 0-2 15,-5 0 4-15,-6 0-4 16,0 0 1-16,0-3 8 0,-3-5-5 16,-11-4-4-16,-5 0-34 15,0 1 18-15,-2 1 6 16,0 0-37-16,-4 2 3 16,5 1-11-16,-4 3 29 15,0-1 25-15,4 0 1 16,3 5 1-16,5-3 1 15,5 3 9-15,7 0-7 16,0 0-4-16,0 0-6 16,13 0 6-16,14 7 4 15,12 2 47-15,4-1-34 16,3 0-1-16,-2 1-4 16,-4 0-6-16,0 3 13 15,-9 1 2-15,-5 4-15 0,-11 1 1 16,-8 1-4-16,-7 2 4 15,0 5 8-15,-7 1-5 16,-17 2 2-16,-4 1 15 16,-4-1-5-16,1-4-9 15,7-1-6-15,-2-3-2 16,7-2-4-16,0-3-1 16,10-2-3-16,0-4-73 15,3-9-137-15</inkml:trace>
  <inkml:trace contextRef="#ctx0" brushRef="#br0" timeOffset="19138.0513">205 13517 737 0,'0'0'60'0,"0"0"-54"0,0 0-6 16,0 0-11-16,0 0 11 15,0 0 1-15,0 0 1 16,96 15 34-16,-49-13-8 15,2-2 2-15,0 0 1 16,2 0-24-16,-6-6 24 16,-1-5 4-16,-7-5-30 15,-5 1 14-15,-8-4-6 16,-10 2-6-16,0-3-7 16,-11-4 3-16,-3 1-6 15,0-2 1-15,-19 0-35 16,-6 6 11-16,-1 7 12 15,4 4 7-15,1 4 5 16,9 1-1-16,6 3 2 0,3 0-4 16,3 0 2-16,0 0 2 15,17 0-7-15,18 6 8 16,10 1 0-16,9 4 0 16,4 2 1-16,-3 2-1 15,-6 1 2-15,-8 1-3 16,-10 0 1-16,-6 2 0 15,-11-1 7-15,-7 3-7 16,-4-1 0-16,-3 4 3 16,-3 2 4-16,-16 1 14 15,-5 2-16-15,4-1 1 0,6 0-6 16,14-2-36 0,0-10-165-16,26-14-410 0</inkml:trace>
  <inkml:trace contextRef="#ctx0" brushRef="#br0" timeOffset="21169.594">19294 7796 911 0,'0'0'6'16,"0"0"-6"-16,0 0 7 15,0 0-7-15,0 0-8 0,0 0-1 16,-3 76 9-16,13 4 28 16,4 15 15-16,-3 18-13 15,0 9-13-15,-2 1 2 16,-3-2-6-16,-4-11 3 15,-2-10-1-15,0-11-4 16,0-8 1-16,0-11-11 16,0-10 6-16,0-11-7 15,0-15 7-15,0-13-12 16,0-9 5-16,0-10 0 16,0-2 13-16,0-26 5 15,13-24-18-15,3-17-188 16,-5-13-81-16,-5-7-174 0</inkml:trace>
  <inkml:trace contextRef="#ctx0" brushRef="#br0" timeOffset="21947.1551">19440 8020 427 0,'0'0'358'0,"0"0"-335"15,0 0 17-15,0-73-37 16,0 65 12-16,0 1 12 15,0-2 32-15,0 1-6 16,0-2-11-16,0-1-4 16,8-1-26-16,2 0-9 0,6-1 2 15,10 2-5-15,11 1-3 16,18 3 2-16,18 5 1 16,18 2-3-16,11 0 3 15,2 0-7-15,2 0 4 16,-5 2-11-16,-4 2 11 15,-9-1-1-15,-13 1-2 16,-10-4 6-16,-12 3-3 16,-9 0-2-16,-9 1 4 15,-8 3 0-15,-11 6 0 16,-4 6-1-16,-2 15-5 16,-2 15 1-16,1 14 6 15,0 9 0-15,-2 8-1 0,4 7 0 16,-1 4 1-1,1 9 6-15,2 2-1 0,-2 0 4 16,0 1-8-16,0-1 10 16,-2-6-3-16,-3-1-8 15,-2-8 0-15,-1-7 6 16,5-10-3-16,-4-16 0 16,1-10-3-16,-1-11 0 15,1-13 0-15,-4-9 3 16,1-6-2-16,-2-5 10 15,0 0 76-15,0 0-49 16,-6-2-23-16,-23-15-15 16,-14-2-2-16,-20-3-8 15,-11 2 6-15,-8 4-3 0,-15 3 5 16,-12 2 1-16,-12-2-1 16,-9 3-18-16,-7-5 11 15,7 0 1-15,8-5 6 16,12 4 2-16,19-3 0 15,14 3 10-15,18-2-1 16,10-4-8-16,10-3 12 16,9-1-7-16,6-1-2 15,7 2-4-15,4 1 10 16,3 2-12-16,1 3 2 16,5 5-2-16,1 3 2 15,1 2-1-15,1 0 2 16,-2-1-2-16,-1 2 5 0,4 1-8 15,0 2-27-15,5-6-188 16,17-5-578-16</inkml:trace>
  <inkml:trace contextRef="#ctx0" brushRef="#br0" timeOffset="24272.124">4186 12659 535 0,'0'0'87'15,"0"0"-28"-15,0 0-10 16,0 0 48-16,0 0-60 16,0 0 14-16,0 0-24 15,0 0-24-15,-12-30-2 16,43 30-1-16,20 0 0 16,17 5 0-16,16 4 0 15,16-1 6-15,10 4-4 16,5 1-2-16,3-1 3 15,7 5-8-15,3 0 5 16,5-1 0-16,13 1 2 16,8-1-2-16,6 0 0 15,2 2-1-15,-4 2 2 0,-10 0-1 16,-3-1 0-16,-11-2 4 16,-10-2-8-16,-7-3 1 15,-12-2 3-15,-14-3 3 16,-8 1 1-16,-15-4-8 15,-13 0 8-15,-9-1-2 16,-7 0-2-16,-8 1 1 16,-3-2 0-16,-5-1 8 15,1 1-2-15,-3 0 19 16,1-1-6-16,-6 1-10 16,-2-2-6-16,-6 2-3 15,0-1 6-15,-3-1 1 16,2 1-5-16,-4-1 1 0,-2 0-4 15,-1 0 0-15,0 0 0 16,0 0 0-16,0 1-1 16,0 1 1-16,0 2 0 15,0-1-2-15,2 0 1 16,-2-1-1-16,0 1-14 16,0 1-50-16,0-1-32 15,-12-3-107-15</inkml:trace>
  <inkml:trace contextRef="#ctx0" brushRef="#br0" timeOffset="25525.2788">2871 12683 319 0,'0'0'118'0,"0"0"-52"16,0 0-53-16,0 0 51 15,0 0 12-15,0 0-45 16,-2 0-10-16,14 0 3 16,13 0 45-16,10 0-16 15,4-6-38-15,2 0 0 16,-1 3-6-16,-3-2-3 16,-4 2-5-16,-5-1 2 0,-10 2-3 15,-6 2 0 1,-6-3 2-16,-6 3-2 0,0 0 5 15,-2 0 5-15,-20 0-8 16,-9 0 1-16,-2 0-6 16,-4 0-1-16,1 0 4 15,4 0 0-15,10 3 0 16,6 0 0-16,7-1 0 16,6-2-2-16,3 0 2 15,0 1-7-15,0-1 7 16,0 4-3-16,9 0 6 15,7 1 1-15,7-2-4 16,5-2-7-16,2-1 7 16,0 0 6-16,-2 0-5 0,-1 0 4 15,-3 0-2-15,-2-3 4 16,-4 0-9-16,-2 3 2 16,1 0-44-16,-5 0-139 15,-6-3-313-15</inkml:trace>
  <inkml:trace contextRef="#ctx0" brushRef="#br0" timeOffset="27117.0581">3259 9247 135 0,'0'0'278'16,"0"0"-231"-16,0 0-9 16,0 0 19-16,0 0 5 15,0 0-21-15,0 0 16 16,0-49-4-16,0 49-1 15,0 0-24-15,0 0-28 16,0 0 0-16,-4 12 2 16,-8 10-2-16,-3 6 3 15,-4 2 3-15,-5 4-2 16,-2 5 5-16,-1-2 3 0,1 5-2 16,2 2-4-16,8 5 2 15,4 4 0-15,7 3-3 16,5 1 6-16,0-1-10 15,5 0 2-15,14-1-2 16,11-4 2-16,4 0-3 16,11-1-3-16,12-2 3 15,13-4-53-15,12-5-67 16,7-9-108-16</inkml:trace>
  <inkml:trace contextRef="#ctx0" brushRef="#br0" timeOffset="28203.5511">8233 9194 496 0,'0'0'48'0,"0"0"-46"0,0 0-2 16,0 0 1-16,0 0 18 16,86 53 32-16,-65-31-5 15,2 5-1-15,6 4 16 16,-1 7-12-16,0 6-6 16,1 5-32-16,-8 8 10 15,3 2 3-15,-5 2-14 16,-7 0 6-16,-3-2-3 15,-8 1 4-15,-1-4 5 16,0 0-12-16,-16-1-9 16,-3-4 11-16,-1-5-6 15,-4-5-5-15,-1-7 9 0,-1-5 9 16,-4-5-12 0,3-4 0-16,-6-6 1 0,-2-2 0 15,0-7-1-15,5-3-2 16,3-2-5-16,6 0-2 15,5 0-1-15,2-3-74 16,5-11-84-16,3-2-237 16</inkml:trace>
  <inkml:trace contextRef="#ctx0" brushRef="#br0" timeOffset="29279.2161">3303 10196 406 0,'0'0'193'16,"0"0"-100"-16,0 0-81 15,0 0-9-15,0 0 14 16,0 0-15-16,0 0-2 16,0 3 0-16,0-1 0 15,10 2 0-15,-4-2 4 16,3 1-4-16,6 2 2 0,0-2-1 16,7 0-1-1,2-3-43-15,2 0-201 0</inkml:trace>
  <inkml:trace contextRef="#ctx0" brushRef="#br0" timeOffset="29790.2619">4108 10394 454 0,'0'0'126'15,"0"0"-118"-15,0 0-1 0,0 0 18 16,0 0 57-16,0 0-46 16,-5 55 7-16,5-45 1 15,8 0-32-15,6-1-4 16,-2 2-7-16,1-5 5 15,2-3-1-15,-2-3 0 16,2 0-4-16,-3 0 1 16,-1-3 5-16,2-8-7 15,-7-1 0-15,-4-1 3 16,-2 1-1-16,0 2-2 16,0 8-16-16,-10 2-29 15,-1 0-97-15,8 17-16 0,3 0-47 16</inkml:trace>
  <inkml:trace contextRef="#ctx0" brushRef="#br0" timeOffset="30260.4975">4994 10302 742 0,'0'0'95'0,"0"0"-75"16,0 0-17-16,0 0 7 15,0 0-10-15,0 0-4 16,2 26 3-16,2-15 0 16,1 0 1-16,2-1 4 15,-3-3-3-15,0-2 4 16,0-5 11-16,0 0-6 16,-2 0 31-16,1 0 13 15,0-6-33-15,0-7 0 16,-3 0-10-16,0 1-4 0,0-2-1 15,0 7 0-15,-9 1-2 16,3 2-4-16,0 4-6 16,0 0 6-16,3 0-48 15,3 14-40-15,0 1 29 16,15 1-69-16,15-6-44 16,4-7-251-16</inkml:trace>
  <inkml:trace contextRef="#ctx0" brushRef="#br0" timeOffset="30620.7217">5528 10221 685 0,'0'0'104'16,"0"0"-80"-16,0 0-3 15,0 0 23-15,0 0-38 16,0 0-1-16,6-9-5 16,-6 19 9-16,0 1 20 15,1 0-9-15,1-1-18 16,1-3 0-16,-1-3-2 16,7 1 0-16,-2-4 3 15,-1-1 1-15,1 0-2 0,-1 0 13 16,-1 0-15-16,-2 0 11 15,-3-6-4-15,0-3-6 16,0 1 3-16,0 1-4 16,-9 5-3-16,-3 2-25 15,-1 0-75-15,2 7-123 16,11 3-240-16</inkml:trace>
  <inkml:trace contextRef="#ctx0" brushRef="#br0" timeOffset="31116.7056">6257 10251 638 0,'0'0'91'15,"0"0"-89"-15,0 0 4 16,0 0 4-16,0 0 51 15,0 0-30-15,-37 59-9 0,36-48-18 16,1-1-4-16,0-1 8 16,0-3-7-16,0 0-1 15,4-3 4-15,3-3 10 16,-2 0 26-16,1 0-6 16,-3 0-2-16,-1 0 18 15,-2 0 16-15,0-5-16 16,0 1-27-16,0 0 5 15,0 1-13-15,0 2-15 16,0 1 0-16,0 0-6 16,0 2-30-16,0 15-67 15,0 3-11-15,14 0-18 0,19-7-152 16</inkml:trace>
  <inkml:trace contextRef="#ctx0" brushRef="#br0" timeOffset="31588.923">7063 10226 742 0,'0'0'124'0,"0"0"-74"16,0 0-35-16,0 0 2 16,0 0 42-16,0 0 3 15,-45 30-18-15,36-21-7 16,5-6-15-16,4-1-8 15,0-2-10-15,0 0 1 16,0 0-4-16,0 0 1 16,0 0 2-16,1 0 0 15,11-5 1-15,2-3-3 16,-5-1-1-16,-2-2 11 0,-7 6-12 16,0 2 0-16,0 1 0 15,0 2 0-15,0 0-5 16,0 0-1-16,0 10-3 15,-3 7-1-15,3 3-55 16,0 3-24-16,13-1-54 16,13-6-86-16</inkml:trace>
  <inkml:trace contextRef="#ctx0" brushRef="#br0" timeOffset="32001.5857">7503 10304 860 0,'0'0'142'15,"0"0"-63"-15,0 0-42 16,0 0 50-16,0 0-27 15,0 0-46-15,0-7-7 16,0 7-7-16,0 0 0 16,0 10-3-16,0 1 6 15,0-1-1-15,3-3-2 16,3-4-2-16,0-1 1 16,-2 0-1-16,1-2-2 0,2 0 4 15,-2 0 0-15,-2 0 3 16,-3-3 0-16,0-1 0 15,0 2-3-15,0-1 0 16,0 3-10-16,0 0 3 16,0 0-23-16,-3 10-51 15,-3 8-41-15,6 0-35 16,0-5-62-16,15-9-443 16</inkml:trace>
  <inkml:trace contextRef="#ctx0" brushRef="#br0" timeOffset="32381.9751">8037 10246 338 0,'0'0'296'16,"0"0"-211"-16,0 0-42 16,0 0 24-16,0 0-40 15,0 0-20-15,-9 3-6 16,6 8 8-16,0 0-2 0,3-4 7 16,0 0-10-16,0-5 7 15,0-1-11-15,0-1 2 16,3 0 28-16,3 0 11 15,-3 0-10-15,3-6-20 16,0 2 7-16,-5-2 0 16,-1 4 16-16,0 0-5 15,0-1-29-15,-1-1-35 16,-13 4-12-16,-1 0-105 16,1 0-322-16</inkml:trace>
  <inkml:trace contextRef="#ctx0" brushRef="#br0" timeOffset="38855.7059">12962 12758 366 0,'0'0'60'0,"0"0"36"0,0 0 7 16,0 0-5-1,0 0-2-15,0 0-52 0,0 0-8 16,-9-22 6-16,14 19 2 16,6-1 16-16,6 1-40 15,10-1-19-15,7 1 9 16,9 2-4-16,5 1-1 16,6 0-3-16,4 0 0 15,2 0-2-15,-1 0 2 16,-1 0-2-16,-4 0 0 0,-8 0 0 15,-7 0 0 1,-12 0 0-16,-11 0-45 0,-10 1-47 16,-6 4-42-16,0-3-137 15,-20-2-252-15</inkml:trace>
  <inkml:trace contextRef="#ctx0" brushRef="#br0" timeOffset="39075.4804">13101 12808 230 0,'0'0'0'0,"0"0"0"16,0 0 2-16,98 14 1 15,-68-9-3-15,0-2 0 16,-2-3-232-16</inkml:trace>
  <inkml:trace contextRef="#ctx0" brushRef="#br0" timeOffset="41407.0135">12759 10472 706 0,'0'0'0'0,"0"0"0"15,0 0 5-15,0 0-2 16,0 0-3-16,0 0 10 15,0 0-5-15,-10-2-7 16,10 29 4-16,0 5 16 16,2 7 40-16,2-3-44 15,-1-2 12-15,-1-3-10 16,2-6 12-16,0-4-7 16,-2-6-13-16,4-2 3 0,-2-9 1 15,2-2 4-15,3-2 22 16,5 0 41-16,9-8-36 15,7-9-32-15,5-6-11 16,5-2 2-16,-2-4 0 16,3-4-2-16,-6 4 0 15,-5 3-1-15,-10 9-5 16,-7 6-10-16,-5 8-26 16,-8 3-40-16,0 0-116 15,3 11-62-15,-2 3-205 16</inkml:trace>
  <inkml:trace contextRef="#ctx0" brushRef="#br0" timeOffset="41955.1876">12658 10492 360 0,'0'0'96'0,"0"0"-16"0,0 0 30 16,0 0 52-16,0 0-104 16,0 0-38-16,12-16-20 15,-12 16-4-15,0 13 3 16,3 9-1-16,0 6 2 15,1 6 0-15,2 3-43 16,-4-4-144-16,-2-9-365 16</inkml:trace>
  <inkml:trace contextRef="#ctx0" brushRef="#br0" timeOffset="46113.1705">4093 14168 509 0,'0'0'35'16,"0"0"-23"-16,0 0-8 15,0 0 3-15,0 0 29 16,0 0 6-16,0 0-28 15,46-6 7-15,-22 4 8 0,9 2-23 16,7 0 11-16,11 0-4 16,13 0 7-16,9 5-4 15,15 1-16-15,8 3 19 16,8-1-11-16,3 2 3 16,-1 1 1-16,-1-2-10 15,1-1-2-15,-8 0-5 16,-7-4 5-16,-13-4 5 15,-10 0-5-15,-15 0-4 16,-13-7 3-16,-19-3-47 16,-9-2-7-16,-12 1 5 15,-3 0-24-15,-26 1-81 16,-11-1-152-16</inkml:trace>
  <inkml:trace contextRef="#ctx0" brushRef="#br0" timeOffset="46750.8032">4851 14091 347 0,'0'0'269'15,"0"0"-141"-15,0 0-55 16,0 0-61-16,0 0-11 16,0 0 11-16,74 0 0 15,-9 0 8-15,11 7-16 16,6 4 2-16,1 3-4 16,-11 3-2-16,-14 2 3 15,-19 1-4-15,-15 1 1 16,-20 3 0-16,-5 3 1 15,-35 2-1-15,-21 4-1 16,-21 1-4-16,-8-1 10 16,-5-2-10-16,9-1 10 0,13-5-10 15,14-2-3-15,13-5-87 16,11-8-111-16,7-8-352 16</inkml:trace>
  <inkml:trace contextRef="#ctx0" brushRef="#br0" timeOffset="47029.7577">4122 14607 467 0,'0'0'41'0,"0"0"55"15,0 0-96-15,0 0 4 16,117-15 6-16,-33 1 45 16,14-1-29-16,13 5-13 15,5-2 7-15,1 5-16 16,-4 2-2-16,-6-1-4 16,-7 3-22-16,-15 0-21 15,-12-2-46-15,-19 2-89 16</inkml:trace>
  <inkml:trace contextRef="#ctx0" brushRef="#br0" timeOffset="60713.7925">5377 16029 53 0,'0'0'122'0,"0"0"-1"15,0 0-36-15,0 0-18 0,0 0-4 16,0 0 27-16,0 0-14 16,-10 0-23-16,10 0-2 15,0 0 5-15,0 0-12 16,0 0-5-16,0 0 0 16,0 0-5-16,0 0-10 15,0 0 10-15,0 0-9 16,0 0-5-16,0 0-11 15,0 0 8-15,0 0-9 16,0 0 1-16,0 0-8 16,0 0 2-16,0 0-6 15,0 0 2-15,0 0-4 0,0 0 2 16,0 0-1-16,0 0 2 16,0 7 0-16,10-2 1 15,-2-1-28-15,2 0-14 16,-2 0 3-16,-1-3 4 15,-2 1-20-15,-4-2 0 16,1 0-15-16,-2 0-83 16,0 0-277-16</inkml:trace>
  <inkml:trace contextRef="#ctx0" brushRef="#br0" timeOffset="64357.1776">5212 16003 381 0,'0'0'101'0,"0"0"-39"16,0 0 3-16,0 0 32 15,0 0-8-15,0 0-42 16,0-10-25-16,0 10 13 16,0-1-7-16,0 1 6 15,0 0 14-15,0 0-11 16,0 0-10-16,0 0-11 16,0 0-10-16,0 0-6 15,0 0 0-15,0 0 0 16,6 10 1-16,7 3 0 15,-3-1-1-15,4 2 4 16,1 1-3-16,1-1 15 16,1 6-15-16,1-4 2 15,1 2 2-15,2-2-9 0,-3-1 8 16,0 0-4-16,1-4 3 16,-1-1-3-16,5-2 2 15,0-1 8-15,7-2 5 16,0-1 10-16,6-1-14 15,0 1-4-15,2-1 1 16,3-2 1-16,0 0-1 16,4 1-4-16,-3-2-4 15,1 1-1-15,0-1 1 16,-2 0 2-16,-3 0 1 16,0 0 0-16,-4 0-3 15,-1 0-1-15,-3 0 1 0,0-3 9 16,-4-4 4-16,0 2-4 15,-4-2 6-15,2 1-11 16,-2-1-3-16,2 2-1 16,0-3-1-16,0 1 1 15,0-1 6-15,1 1-6 16,-1-2-1-16,-6 3 1 16,0-3 1-16,-6 4 2 15,1-3-3-15,-5 4 0 16,-2 0 1-16,-5 1 4 0,2 2-5 15,-3 1 1-15,2 0-2 16,-2 0 0 0,0 0 1-16,0 0-4 0,0 0 2 15,0 0-4-15,0 0-8 16,0 0 6-16,0 0-2 16,0 0 8-16,-6 2 2 15,-7 5 0-15,-4 2 0 16,-1-1 1-16,-6 0-1 15,0 2 3-15,-4 0-3 16,0 0 2-16,-4 0-6 16,-2-1 8-16,-2-2-3 15,0-2-1-15,-1 0 0 16,1-1 0-16,2-3 4 0,1 1-3 16,2-2-2-16,-1 0 2 15,0 0 0-15,-3 0-1 16,-1 0-2-16,-2 0 0 15,-4 0-1-15,0-3-3 16,-4-1-3-16,-3-2-3 16,2 2 6-16,-2-1-5 15,4 0 5-15,4-2 5 16,8 0 1-16,5-3 1 16,2 1 1-16,4-1-2 15,0-2 0-15,2-1 1 16,4 1 0-16,0-1-1 15,6 0 3-15,0 3-2 16,7 0-1-16,0 1 3 0,-1 1 2 16,4 1-8-16,0-2 3 15,0 4 0-15,0 3 3 16,0-1-2-16,0 3 2 16,0 0-2-16,0 0-1 15,0 0 3-15,0 0-7 16,0 0-3-16,0 0-4 15,0 4-2-15,1 10 13 16,8 2 1-16,6 4-1 16,0 0-3-16,3 3 0 15,1-2 3-15,5 1 0 16,-3-2 0-16,3-1-4 0,4 0 4 16,3-2 2-16,7-2-2 15,5-4 0-15,2-1-2 16,2-4 4-16,4-4-2 15,-2 0 0-15,2-2 0 16,-3 0-1-16,-1 0 4 16,-6-3-3-16,-1-6 2 15,-4 2 0-15,-4 2-4 16,-2-2 4-16,-4-1 1 16,-7 4 1-16,-4-1 0 15,-1 0-4-15,-4 2 2 16,-3-1-2-16,-1 1 2 15,-1 1-2-15,-2 0 0 16,-3 1 0-16,0 1 1 16,0 0 0-16,0 0-1 0,0 0 0 15,0 0 0-15,0 0 0 16,0 0-3-16,3 0-6 16,-3 0 1-16,0 0 0 15,3 0-7-15,-3 0 6 16,0 0-5-16,0 0-3 15,0 0-3-15,0 0-2 16,0 0-5-16,0 0-31 16,3 0-8-16,-2 0 12 15,2 0-113-15,-3 0-153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1T03:45:23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312 919 727 0,'0'0'60'0,"0"0"10"16,0 0-52-16,0 0 6 15,0 0 90-15,0 0-22 16,0 0-34-16,0-32-14 16,0 32-13-16,0 0-17 15,0 0-14-15,0 0-1 0,0 13-5 16,3 8 6-1,6 9 23-15,6 3-3 0,-5-2 5 16,-1 0-23-16,-4-1 9 16,4-5-8-16,-2-6 0 15,-2-4-3-15,1-2 0 16,-2-8 0-16,3-3-15 16,1-2-32-16,7 0-27 15,3 0-60-15,9-15-100 16,-4-9-219-16</inkml:trace>
  <inkml:trace contextRef="#ctx0" brushRef="#br0" timeOffset="344.8944">625 921 656 0,'0'0'96'0,"0"0"-56"16,0 0-12-16,0 0-4 15,0 0 16-15,0 0 44 16,32 80-17-16,-16-53 2 16,-1 1-30-16,3-2-22 15,-3-5-2-15,-2-5 0 16,-1-4-6-16,-3-8 0 16,0-1-4-16,-3-3-5 0,0 0 26 15,3-4 13 1,4-14-8-16,-1-3-15 0,0-5-10 15,0-1-2 1,-4-5-3-16,-1 1-1 0,-2 0 1 16,-5 2-1-16,0 2-23 15,0 4-8-15,0 3-38 16,-6 6-24-16,-8 4-93 16,-5 4-129-16</inkml:trace>
  <inkml:trace contextRef="#ctx0" brushRef="#br0" timeOffset="621.5189">166 817 784 0,'0'0'96'0,"0"0"-96"16,0 0 0-16,0 0 0 16,-16 75 30-16,16-39 37 15,4 5 3-15,12 3-47 16,7 2-4-16,3-3-12 16,6-1-7-16,2-6-22 15,2-5-79-15,10-9-17 0,2-12-156 16</inkml:trace>
  <inkml:trace contextRef="#ctx0" brushRef="#br0" timeOffset="876.6047">1070 830 719 0,'0'0'0'0,"0"0"-5"16,0 0 5-16,44 83 43 15,-33-48 33-15,-2 3-12 16,-3 2-33-16,-5-2 4 0,-1 0-23 16,0 0-2-16,0-1-10 15,-6 0-26-15,-10-4-88 16,-2-6-252-16</inkml:trace>
  <inkml:trace contextRef="#ctx0" brushRef="#br0" timeOffset="1573.4198">1535 2789 789 0,'0'0'21'16,"0"0"-20"-16,121 0 26 16,-42-4 42-16,9-2-13 15,6-2 11-15,4 3-19 16,2 1-13-16,3 1 5 16,0 3-8-16,-1 0-21 15,0 0-4-15,-6 0 5 16,-1 0-10-16,-10 1 1 15,-11 3-3-15,-12 1-1 16,-10-3 1-16,-5 1 0 16,-7 2 0-16,-6 0-22 15,-1 4-33-15,-9-4-152 16,-12-5-225-16</inkml:trace>
  <inkml:trace contextRef="#ctx0" brushRef="#br0" timeOffset="9630.2714">15325 6909 583 0,'0'0'140'16,"0"0"-129"-16,0 0-8 15,0 0 1-15,0 0-3 16,0 0 2-16,0 0-3 16,0 0 0-16,0 0 7 15,0 3-4-15,9 1-3 16,12 0 1-16,12 0 14 16,17-1 43-16,17-3-5 0,15 0-27 15,14 0-1 1,4 0 9-16,2 0-32 0,0 0 15 15,-6 0-6-15,-7 0-7 16,-4 0 7-16,0 0 4 16,-2 0-7-16,0 0 2 15,0 0 1-15,-4 0-6 16,-4 0 0-16,-6-2-5 16,-5-3 0-16,-9 1 4 15,-11-1 4-15,-11 3-3 16,-11-1-1-16,-9 1 4 15,-7 1 10-15,-5-2 0 0,-1 0 8 16,0 1-9-16,0 2-6 16,0-3-8-16,0 3 3 15,0 0-6-15,0 0 0 16,0-2-1-16,0 2 1 16,2 0-3-16,1 0-44 15,5 0-67-15,3 2 12 16,3 8-58-16,-3-8-134 15</inkml:trace>
  <inkml:trace contextRef="#ctx0" brushRef="#br0" timeOffset="12356.6975">18201 6691 558 0,'0'0'134'0,"0"0"-129"16,0 0-1-16,0 0 7 15,0 0 7-15,0 0-15 16,0 0 1-16,17-1 1 0,-5 1 1 16,6 0 3-16,5 0-2 15,5 0-3-15,5 0 4 16,5 0-5-16,3 0 5 16,4 1-7-16,5 2 12 15,5 2-12-15,1-1 6 16,-4-2 5-16,0 0-12 15,-4-1 1-15,-6-1 4 16,-3 0-5-16,-4 0-5 16,-8 0 5-16,-3 0-1 15,-8 0 2-15,-10 0-1 16,-1 0 0-16,-5 0-6 16,0 0-43-16,-15 0-125 15,-11 0-391-15</inkml:trace>
  <inkml:trace contextRef="#ctx0" brushRef="#br0" timeOffset="15032.2465">18023 6650 157 0,'0'0'80'15,"0"0"-28"-15,0 0-26 16,0 0 43-16,0 0-23 16,0 0-8-16,22-31 6 15,-20 30 9-15,1 0 41 16,-3-1-64-16,0 2 28 16,0 0-13-16,0 0-10 0,0 0-15 15,0 0-1-15,0 0-19 16,4 0-1-16,4 0-5 15,11 0 6-15,8 6 1 16,14 2 1-16,8-1 4 16,5 2-6-16,6-2 5 15,0 1 6-15,1-1-7 16,-4-3 9-16,-6 1-8 16,-5-2 5-16,-10-3-9 15,-6 0 8-15,-10 0-9 16,-10 0 4-16,-5 3 4 15,-5-3 1-15,0 0 17 16,0 0 16-16,0 0-40 16,-10 0-2-16,-13 0-43 0,-6-5-31 15,-7 2 39-15,-3 2-19 16,-3 1-4-16,0 0-39 16,-3-2 0-16,4 1 27 15,-1 1 44-15,2-2-122 16,3 1 115-16,5 1 33 15,3-2 0-15,11 2 20 16,6 0 6-16,10-2 28 16,2 2 27-16,0-3-65 15,2 1-13-15,18 1 15 16,6 0 65-16,5-1-22 16,2 0-24-16,1-1 6 15,1 2-9-15,-3-1 5 0,3 2-26 16,-2 0-9-1,1 0-4-15,3 0-29 0,-5 0-89 16,0 0-325-16</inkml:trace>
  <inkml:trace contextRef="#ctx0" brushRef="#br0" timeOffset="16164.4041">19002 7170 927 0,'0'0'78'0,"0"0"-78"16,0 0-4-16,0 0 4 16,0 0 53-16,7 95 6 0,-7-56 21 15,0 2-34 1,0 0-18-16,-4 0-3 0,-7-2-5 16,-1-5-12-16,-1-6-1 15,2-7-7-15,4-5-5 16,5-2-1-16,2-6-40 15,2-5-108-15,19-3-27 16,6-8 11-16,3-16-345 16</inkml:trace>
  <inkml:trace contextRef="#ctx0" brushRef="#br0" timeOffset="16487.2813">19207 7270 736 0,'0'0'127'0,"0"0"-127"15,0 0-2-15,0 0 2 0,0 0 45 16,0 77-9 0,-6-46-1-16,-7 1-4 0,-5-3-9 15,-3-2-5-15,3-4-7 16,-3-5-9-16,5-4-1 16,3-6 0-16,3-4-1 15,6-1-6-15,4-3 7 16,0 0 0-16,0 0 9 15,0-5 3-15,8-2 1 16,5 3-6-16,4 3-1 16,2 1-4-16,2 0 5 15,-1 0 13-15,3 0-8 0,0 0-12 16,0 1 2 0,4 0 1-16,1-1-6 15,4 0-90-15,-4-4-206 0</inkml:trace>
  <inkml:trace contextRef="#ctx0" brushRef="#br0" timeOffset="16937.8105">19858 7240 64 0,'0'0'829'0,"0"0"-743"16,0 0-63-16,0 0 45 15,0 0 23-15,0 0-60 16,-11 3-27-16,4 6-3 16,-5 4 17-16,-8 4 19 15,-6 3-8-15,-4 2-10 16,-5 1 2-16,1 1-2 15,0 2-4-15,-1-3-5 16,4 1-5-16,3-4 0 16,7-3 3-16,6-6-5 15,9-2-3-15,5-3 3 16,1-3 0-16,0-1-3 0,24 2 12 16,11-3 13-16,13-1 4 15,7 0-20-15,1 0-4 16,-3 0-4-16,-2 0 0 15,-11 0-2-15,-7 0-2 16,-12 0-22-16,-9 0-34 16,-5 0-82-16,-7 0-191 15,0 0-486-15</inkml:trace>
  <inkml:trace contextRef="#ctx0" brushRef="#br0" timeOffset="17701.3494">20439 7539 793 0,'0'0'76'0,"0"0"-35"16,0 0 117-16,0 0-2 15,0 0-76-15,0 0-38 16,-6-14-22-16,6 1-3 16,0-2-5-16,0-4-11 15,7-2-2-15,3-1 3 16,3-2-3-16,1-4 1 16,2 2 0-16,-1 0 1 15,1 1 0-15,-1 5-1 16,0 5-1-16,-3 7-2 0,-1 2 1 15,0 5-8 1,-1 1 8-16,0 0-4 0,0 9-2 16,-2 11 5-16,-1 3 0 15,-5 2 3-15,-2 0-1 16,0 0 0-16,0-5 2 16,0-6 2-16,-5-3-3 15,2-6 0-15,3-3 1 16,0-2 0-16,0 0 1 15,0 0 11-15,4-4-6 16,15-12-7-16,2-2-3 16,1-4-10-16,0 3-7 15,-2 2 4-15,-7 6 15 16,-5 5-6-16,-4 5 6 0,-3 1-1 16,1 0-14-16,2 11 11 15,1 9 1-15,3 2 8 16,2 1-4-16,2 0 0 15,3-4 0-15,4-1 7 16,5-4-7-16,0-4 0 16,4-2 1-16,-1-7-1 15,-4-1-8-15,-1 0-94 16,-14-1-225-16</inkml:trace>
  <inkml:trace contextRef="#ctx0" brushRef="#br0" timeOffset="18120.4127">20007 7899 78 0,'0'0'335'0,"0"0"-240"0,0 0 26 15,0 0-54-15,81 1 1 16,-55 1-24-16,3-1 18 15,6 2-23-15,11-3-9 16,6 0 34-16,7 0-1 16,4 0-11-16,2 0-41 15,3 0 8-15,-1 0-10 16,-5-3-1-16,-7 3-8 16,-10 0 0-16,-6-1-3 15,-11 1-68-15,-13 0-100 16,-10-3-153-16</inkml:trace>
  <inkml:trace contextRef="#ctx0" brushRef="#br0" timeOffset="18969.1439">21467 7353 905 0,'0'0'108'0,"0"0"-81"16,0 0-24-16,0 0 15 15,0 0 11-15,0 0-21 0,107-10 0 16,-70 0 3-16,-1 1-7 16,-6-4 2-16,-6-2-3 15,-7 1-3-15,-10-5-1 16,-5-1-19-16,-2-2-9 15,-6 1-48-15,-15 2 7 16,-2 1 31-16,3 1 28 16,3 7 11-16,8 1 7 15,9 5 13-15,0 1-12 16,11-2-8-16,17 5-9 16,8 0 9-16,3 0 0 15,4 0 0-15,-3 2-1 16,-4 13 1-16,-6 2 7 0,-11 2 2 15,-7 3 25 1,-12 4-3-16,0 1 28 0,-21 0-8 16,-15-1-5-16,-3-1-16 15,4-4-23-15,9-5-7 16,15 1-48-16,11-6-160 16,11-7-151-16</inkml:trace>
  <inkml:trace contextRef="#ctx0" brushRef="#br0" timeOffset="19517.8042">22374 6715 801 0,'0'0'142'15,"0"0"-131"-15,0 0-11 16,0 0-4-16,0 0 4 16,0 0 18-16,0 65 39 15,1-31-10-15,-1 1 1 0,0 1-8 16,0 0-19-16,0-4-10 16,0-3-7-16,0-8-2 15,3-7-2-15,0-3-23 16,4-6-74-16,5-5-65 15,2 0-43-15</inkml:trace>
  <inkml:trace contextRef="#ctx0" brushRef="#br0" timeOffset="19742.8973">22577 6715 777 0,'0'0'23'0,"0"0"-15"16,0 0 20-16,0 0 41 16,15 82-13-16,-12-51 2 15,0 2-23-15,-2-4-19 16,-1 1-15-16,0-5-1 16,0-6-9-16,0-5-111 15,0-6-80-15,-10-8-469 16</inkml:trace>
  <inkml:trace contextRef="#ctx0" brushRef="#br0" timeOffset="19922.5298">22405 6878 730 0,'0'0'129'0,"0"0"-111"0,0 0-13 16,0 0 56-16,0 0-31 15,0 0-21-15,72-3-9 16,-38-2-23-16,1-4-67 16,-6 3-204-16</inkml:trace>
  <inkml:trace contextRef="#ctx0" brushRef="#br0" timeOffset="20154.3617">22455 7068 462 0,'0'0'247'0,"0"0"-244"16,0 0 45-16,0 0 56 15,0 0-51-15,0 0-20 16,93 0-10-16,-58-14-16 15,5 0-7-15,3-2-39 16,0-5-176-16</inkml:trace>
  <inkml:trace contextRef="#ctx0" brushRef="#br0" timeOffset="20994.1735">23160 6749 43 0,'0'0'737'16,"0"0"-713"-16,0 0-20 0,-87 25 62 16,64-11-12-16,5 1-3 15,6 3-25-15,9-1-21 16,1-2 7-16,2-3-9 16,0-2-1-16,5-5-2 15,13-3 2-15,7-2 17 16,4 0-10-16,0-2-9 15,-3-10-31-15,-7-4-18 16,-7 0 15-16,-9 2 20 16,-3 2-14-16,0 1 0 15,-11 2 8-15,-5 2 2 16,1 3 18-16,0 2 0 0,5 2 2 16,2 0 3-16,1 0-5 15,4 0 0-15,2 0-2 16,1 0 1-16,0 3-7 15,0 1 7-15,16-2 1 16,3 0 9-16,7-2-8 16,2 0 4-16,3 0-2 15,-5-11 0-15,-1-2 0 16,-4-1-3-16,-8-1 6 16,-4-2 13-16,-3 1 18 15,-5-4 6-15,-1 5 28 16,0 4-13-16,0 5-10 15,-1 6-7-15,-8 0-41 16,-3 13-5-16,-4 10-5 16,-2 6 8-16,-1 3-5 0,5 4 7 15,-4-2 0-15,5-1 0 16,3-1 0-16,3-5 0 16,6 0 1-16,1-7-1 15,0-6-3-15,12-2 1 16,9-8-12-16,7-3-17 15,3-1-17-15,0-3-50 16,-2-9-10-16,-7-7-23 16,-9 0-23-16,-10-3 94 15,-3 0 34-15,0 4 23 0,-10 4-21 16,-7 2-4 0,2 5 27-16,0 7 1 0,4 0 0 15,5 0-4-15,5 2-25 16</inkml:trace>
  <inkml:trace contextRef="#ctx0" brushRef="#br0" timeOffset="21661.6041">23771 6578 714 0,'0'0'95'15,"0"0"-32"-15,0 0-39 16,0 0-4-16,0 0 0 15,0 0-20-15,0-14-9 16,0 14-118-16,0 0-340 16</inkml:trace>
  <inkml:trace contextRef="#ctx0" brushRef="#br0" timeOffset="22163.1451">23669 6880 752 0,'0'0'108'0,"0"0"-90"16,0 0 85-16,0 0 5 16,0 0-59-16,0 0-23 15,31-89-1-15,-19 65 6 16,-2-1-12-16,1-2-12 15,1-4-5-15,-4 1 0 16,2 0-1-16,0 4 1 0,-2 6-2 16,-2 9 1-16,-2 4-1 15,-2 6-4-15,-2 1-3 16,4 0-5-16,-2 5-4 16,2 12-2-16,-1 6 15 15,-2 1-4-15,1 1 7 16,-1-4 0-16,2-4 1 15,0-3-1-15,0-6 2 16,0-3 1-16,0-3-2 16,3-2 3-16,3 0 5 15,4 0 10-15,7-7-10 16,1-11 0-16,0-4 1 0,0-5-8 16,-3-1 2-16,1 0-1 15,-3 3-3-15,-5 7 0 16,-4 8 0-16,-3 5-7 15,0 5-42-15,-1 0-112 16,1 2-85-16,1 10-41 16</inkml:trace>
  <inkml:trace contextRef="#ctx0" brushRef="#br0" timeOffset="23357.9735">24080 6745 599 0,'0'0'74'0,"0"0"-59"0,0 0 38 16,0 0 6-16,0 0-20 16,0 0-3-16,-50 65-4 15,47-51-8-15,0 0-17 16,3-2 0-16,0-3-3 15,0-2-7-15,9-4 7 16,5-2 6-16,0-1-4 16,0 0 5-16,-1 0-2 15,-4-9-9-15,-2-3 0 0,-6-1-13 16,-1-2-22-16,0 2 18 16,-7 1 2-16,-2 2 15 15,0 7 1-15,-1 3 7 16,1 0-13-16,2 0 5 15,2 1-5-15,1 6 2 16,4 1-1-16,0-4 3 16,0 3 0-16,15-4 1 15,2-2-4-15,3-1 9 16,2 0-5-16,-1 0 1 16,-1-4 1-16,-3-3-2 15,-2 0 1-15,0-3 1 16,-4 6 1-16,-5-1-6 15,-1 2 6-15,-5 0 0 16,0 3-3-16,0 0-8 0,0 0 0 16,-5 9 8-16,-4 5 4 15,-1 2-4-15,5-1 0 16,2 1 1-16,0-1 1 16,3-3-4-16,0-2 4 15,0-5-2-15,6-2 7 16,6-3-5-16,4 0-1 15,-1-3 21-15,3-11-17 16,-2-5 10-16,2 1-13 16,-3-6 7-16,3 2-8 15,-3-1 2-15,-2 0 0 16,-2-1-3-16,-4 3 4 0,-1 5 40 16,-4 7 6-16,-2 4 28 15,0 3-44-15,0 2-15 16,0 0-15-16,0 0-8 15,-7 8-3-15,-1 9 7 16,-4 2 3-16,2-2 15 16,2 1-6-16,5-3-12 15,1-3 0-15,2-1 0 16,0-3 0-16,7 0 0 16,9-5 0-16,3-3-1 15,4 0-20-15,-1-2-45 16,0-11-4-16,-2-4-5 15,2-1 20-15,0-2 11 16,-3 4 12-16,-3 2 30 0,-6 8 2 16,-7 3 25-16,-3 3 19 15,0 0-44-15,0 0 0 16,0 0-4-16,0 9 4 16,0 3 6-16,0 1-3 15,0-2 4-15,0 0-2 16,0-3-3-16,0 0-1 15,5-3 1-15,2-2-2 16,-1-2 6-16,2-1-3 16,-1 0-3-16,2 0 0 15,0 0 2-15,0 0-2 0,3-4 9 16,-3-4-6 0,0-1 1-16,-1-1 4 0,-2 2-2 15,-1 3 16-15,-3 1 0 16,-2 4 7-16,0 0-29 15,0 0-3-15,0 0-19 16,-5 10 22-16,-3 4 1 16,-2 2-1-16,4-2 3 15,3-1 0-15,3-1-2 16,0-2 0-16,0-4-2 16,9 0 1-16,9-5-66 15,-1-1-132-15</inkml:trace>
  <inkml:trace contextRef="#ctx0" brushRef="#br0" timeOffset="24564.1047">22388 7707 631 0,'0'0'99'16,"0"0"-58"-16,0 0 66 16,0 0 27-16,0 0-37 15,0 0-29-15,-1 6-11 16,1-6-13-16,0 0-27 16,8-7-8-16,2-3-3 15,1-3-6-15,1-4 2 16,4-3 1-16,-2-2-3 0,0-3 0 15,-2-1-1 1,0 3 1-16,-4 5 0 0,-2 7 2 16,-5 4-3-1,1 5 1-15,-2 2-2 0,0 0-4 16,0 0-1-16,0 0 2 16,0 0-10-16,0 0-2 15,0 5 13-15,0 5 1 16,-3 2 3-16,-5 2 0 15,0 0 0-15,2 1 0 16,-2-1 1-16,3 3 2 16,4-5-3-16,1 3 1 15,0-4-1-15,0-1 0 16,1 0-1-16,8-4 1 0,3-2 1 16,-1-4 2-16,4 0-3 15,3 0 2-15,-1 0 0 16,0-10 1-16,1-4-2 15,-2 2 4-15,4-2-1 16,-4-1-1-16,-1 6-3 16,2 1-4-16,-7 2 3 15,0 3 2-15,-2 2-3 16,0 1 2-16,-1 0-3 16,2 0 3-16,-2 0 0 15,0 1-9-15,-1 8 8 16,2-1 1-16,3 0-2 15,0 1 5-15,3-4-1 16,2 1-2-16,-2-1 0 16,0-5-2-16,-2 0-40 0,-2 0-134 15,-5-8-134-15</inkml:trace>
  <inkml:trace contextRef="#ctx0" brushRef="#br0" timeOffset="24728.9765">22665 7432 604 0,'0'0'189'15,"0"0"-186"-15,0 0-1 16,0 0-2-16,0 0-10 16,0 0-2-16,28 52-95 0,1-44-218 15</inkml:trace>
  <inkml:trace contextRef="#ctx0" brushRef="#br0" timeOffset="25412.6705">23133 7616 556 0,'0'0'176'0,"0"0"-91"0,0 0 17 16,0 0 41-16,0 0-40 15,0 0-64-15,2-13-28 16,-17 13-1-16,-6 8-9 16,1 5 9-16,1 1 10 15,7 0-14-15,3-2-3 16,5-5 3-16,4 1-5 16,0-4 2-16,0-1-3 15,15-3 11-15,5 0-6 16,5 0 1-16,1-4-6 15,-2-7-10-15,-5-3 1 0,-2 2-13 16,-6-1-4 0,-3 2-9-16,-5 3 28 0,-3 1 6 15,0 3-4-15,0 1 0 16,0 3 3-16,0 0-19 16,0 0 9-16,0 7 3 15,-3 3 9-15,2 2 5 16,1 0-1-16,0 0 1 15,4-3-5-15,17-4-5 16,3-5-115-16,6 0-271 16</inkml:trace>
  <inkml:trace contextRef="#ctx0" brushRef="#br0" timeOffset="27211.2351">23584 7486 461 0,'0'0'180'16,"0"0"-74"-16,0 0 7 15,0 0-26-15,0 0-25 16,0 0-37-16,-6 4-25 0,4 13 0 16,-2 5 49-16,1 2-7 15,0 2-14-15,0 2-6 16,-2-4 10-16,-1-1-14 16,2-3-14-16,-2-4 2 15,3-4-1-15,0-6-6 16,1-3 2-16,1-1 0 15,1-2 3-15,0 0 2 16,0 0 4-16,0 0 15 16,0-13-21-16,0-5-4 15,7-4 2-15,3-3-2 16,1 0 0-16,0 0-15 0,1-1 5 16,1 6 8-16,-2 1-22 15,-4 5 13-15,0 3 10 16,-2 3 1-16,-4 2 4 15,-1 3-4-15,0 0-5 16,0 2-1-16,0 0 5 16,0 1-4-16,-9 0 5 15,-4 0 5-15,-4 0-5 16,-3 0 4-16,-3 1-2 16,-1 9-2-16,4 5 4 15,2 2-4-15,4-1 0 16,3 0 1-16,4-1-3 15,6-1 2-15,1-1 0 16,0-1-2-16,4-4 4 16,13-3-2-16,2-2 7 0,5-3-6 15,0 0-1-15,0 0 0 16,-5-5-7-16,-2-5 7 16,-2-1-3-16,-6 1 3 15,-2 4 3-15,-4 2-1 16,0 2-2-16,-2 2-7 15,-1 0-3-15,0 5 3 16,0 12-16-16,0 6 21 16,-1 2 2-16,-10 4 1 15,-2 0-1-15,1-5-2 0,-3 0 1 16,0-2 1-16,-1-5 0 16,2-3 4-16,4-6-2 15,2-4-2-15,7-2-2 16,1-2-7-16,0 0 3 15,0-3-4-15,15-11-50 16,3-3 16-16,4 2 18 16,1 0 17-16,-3 4 3 15,-3 2 2-15,0 2 4 16,-1 0-7-16,-2 2 7 16,0 1 8-16,-1-2 9 15,0 1 6-15,0-2-7 16,2 0-6-16,-3-3-5 15,1 1-2-15,-2-4-2 16,1-1 2-16,-2-3-3 0,-3 1-23 16,-4-1-1-16,-1 2 5 15,-2 4-3-15,0 5 21 16,0 1-11-16,-8 3-8 16,-4 2 4-16,-1 0 16 15,4 0 0-15,1 0-3 16,3 4 2-16,2 2 1 15,3 1-1-15,0 0 0 16,0-1 2-16,11 0 1 16,5-2 3-16,4-1 0 15,4-2 1-15,2-1 1 16,2 0-6-16,-1 0 9 0,-5 0-10 16,-3 0 0-16,-6 0 0 15,-9 0-1-15,-3 0 1 16,-1 0 0-16,0 0-1 15,0 0-9-15,-2 2 10 16,-8 5 10-16,2 1 12 16,3 1-15-16,2 2-3 15,3 0-2-15,0-1-2 16,0-1 7-16,2 2-6 16,8-5 4-16,2 2-1 15,2-2 1-15,-4-4 1 16,3 3 0-16,-2-2-1 15,-5-1-4-15,-2 1-1 16,-2 2-8-16,-2 2 3 16,0-2-12-16,0 2 14 0,0 1 3 15,0-3-1-15,0 0 1 16,0 2-8-16,0-2 6 16,4-1 2-16,4 3-9 15,2-4 9-15,1-2-8 16,1-1-15-16,2 0 8 15,-2 0-26-15,2-6-16 16,-2 0 4-16,-4-2 5 16,0 0 26-16,-6 2 21 15,2 3 2-15,-2 0 2 0,-2 3 23 16,0 0 3 0,1 0-29-16,-1 0 0 0,2-3 8 15,1 2 4-15,3 0 0 16,4-4 23-16,2 1-19 15,4-6-7-15,-2 1-8 16,-1-2-2-16,-3-3-1 16,0 1 2-16,-2-3 12 15,0-1-5-15,-4 4 6 16,1 6 32-16,-4 3-6 16,-1 4-3-16,0 0-36 15,0 6-5-15,-3 12 5 16,-9 3 17-16,1 4-1 15,0-4-2-15,2-1-11 16,2-3-1-16,1-5 1 0,6-4-1 16,0-2-1-16,0-6-1 15,0 0-1-15,14 0-30 16,2-6-121-16,6-8-133 16</inkml:trace>
  <inkml:trace contextRef="#ctx0" brushRef="#br0" timeOffset="27355.6631">24389 7682 501 0,'0'0'230'0,"0"0"-139"15,0 0-15-15,0 0-3 16,0 0-28-16,-9 72-34 0,2-57-11 16,-2-2-35-16,-5-5-325 15</inkml:trace>
  <inkml:trace contextRef="#ctx0" brushRef="#br0" timeOffset="32332.2172">19504 7725 147 0,'0'0'232'0,"0"0"-197"16,0 0 1-16,0 0 61 15,0 0 2-15,0 0-29 16,0 0-6-16,-1 16-25 0,1-12-11 15,0 0 40 1,0 1-19-16,6-1 1 0,1-1 5 16,4 4-5-16,4-3-25 15,2 1 5-15,3-1-15 16,2-2-9-16,4 3 1 16,0-1 5-16,1 0-10 15,-2 0 4-15,-3-2-4 16,0 0 0-16,-4 1-2 15,-5 0 3-15,-2-3-3 16,-4 0 2-16,-1 0-8 16,-5 1 6-16,2 1-9 15,-1-1-32-15,1 5-68 16,-1-2-75-16,-2 1-135 16</inkml:trace>
  <inkml:trace contextRef="#ctx0" brushRef="#br0" timeOffset="39329.2244">18252 5595 358 0,'0'0'89'16,"0"0"-68"-16,0 0 26 0,0 0 70 16,0 0-4-16,0 0-48 15,0 0-51-15,0 0 30 16,4-19 5-16,-4 17-26 16,0 2 21-16,0 0-1 15,0 0-15-15,0 0-3 16,0-3-10-16,-4 3-15 15,0-1-1-15,-3-1 1 16,-1 2 0-16,2 0-5 16,0 0 6-16,-1 0-2 15,1 0 2-15,-1 0 2 16,-2 0-3-16,2 0 6 0,-4 0-5 16,2 0-1-16,0 0 1 15,-6 0-2-15,5 0 1 16,-2 0-1-16,0 0 1 15,1 0 0-15,-2 0 0 16,1 0-1-16,-1 2 3 16,-1-1-2-16,0 2 0 15,1 1 1-15,-1 0-1 16,1 0 0-16,1 1 0 16,-1 2-1-16,1-2 1 15,3 1 0-15,-1 2 1 16,1-4-2-16,-1 4-1 15,0 3 1-15,1 3 1 16,-1 3 1-16,0 2 0 0,-1 1-1 16,2 0-2-1,-1 2 2-15,2-3 6 0,2 1-6 16,0-2 0-16,-1 1 2 16,2 2-3-16,1 1 2 15,4-2 1-15,-3 3 0 16,1-3-2-16,1 0 0 15,-3 1 5-15,3-1-4 16,-2 2 3-16,2-3-3 16,1 2 0-16,-2 1-2 15,2-2 2-15,0 1-1 16,-1-3 2-16,1 1 4 0,0-2 2 16,0 0-6-1,0 2-1-15,0-2 3 0,0-2 0 16,0 2-4-16,0 1 10 15,0-3-1-15,0 3-2 16,0-2-7-16,0-1 2 16,0 1-4-16,0-3 4 15,0-1 2-15,0 1 3 16,0-2-7-16,0 0 3 16,0 0-3-16,0-3 0 15,0 1 0-15,0 0 1 16,0-1 0-16,0 2 5 15,0-1-6-15,0-1 0 16,0 1 5-16,0-1-5 16,0-1-4-16,0 2 4 0,1-3 0 15,4 0 4-15,-4 2-1 16,4-3-5-16,-1 1 5 16,-2 0-6-16,4 0 3 15,-3 2 0-15,2-2 0 16,1 2 2-16,-1 0-2 15,0-5 3-15,2 3-4 16,3-1 1-16,-1 0 0 16,1 0 0-16,1 0 2 15,-2 0 1-15,0 0-3 0,1-3 2 16,1 0 3 0,-2 3-10-16,1-2 5 0,-1-1 0 15,-1 0 0-15,-2 0 9 16,3-1-9-16,-2 0 0 15,-1-1-3-15,3 0 3 16,1 0 0-16,3 0 1 16,1 0 2-16,0 0 0 15,2 0 2-15,-1 0-6 16,3 0 1-16,-3 0 0 16,0 0 2-16,-3 0-2 15,-2 0-3-15,1 0 3 16,-5 0 0-16,0 0 1 15,1 0 1-15,-1 0-2 16,2-2 0-16,-2-2 6 0,3-3-5 16,2 1-1-16,0-1 3 15,0-3-3-15,2-1 1 16,-1 1-6-16,1-3 3 16,1 2-10-16,-1-2-7 15,-3 2-2-15,1 1-3 16,1 0 9-16,-5 1-2 15,-1 0 6-15,0 1 11 16,1 0-2-16,-2-1 2 16,4-2-1-16,-4 2 0 15,1-3 2-15,-2 0-2 16,2 0 2-16,-2 1-1 0,1-4 0 16,-2 3 1-16,0-2 0 15,0 0 0-15,1-2 1 16,1 2 0-16,-1-1 2 15,-1 0-3-15,2 2 7 16,-2 0-1-16,1 1 2 16,-1 3-8-16,2 1 9 15,0-1-7-15,0 3 1 16,-1-1-1-16,0-2-1 16,-1 3-2-16,1-2 9 15,-3 0-6-15,4 0-2 16,-2-2 24-16,0-2-16 15,-3 0-3-15,4-2-3 0,-1-1-2 16,0 0 4 0,2 0 2-16,-1-1-5 0,-1 4-2 15,2-2 4-15,-2 2 1 16,0-1 2-16,-3 1 8 16,1-1-11-16,1 0 1 15,-1 1-4-15,-1-2 2 16,0 1-1-16,0-1 0 15,0 1 1-15,0-3-3 16,0 2-1-16,0-2 1 16,0 0-1-16,0 1 6 15,0-2-11-15,0 3 8 0,0-3-2 16,-3 0 4-16,-3 2-3 16,0 1-2-16,2-1-3 15,-4 3 0-15,2 1 4 16,-1-2-1-16,-2 3 2 15,3 1-5-15,0 1 5 16,0-1-2-16,-3 3 2 16,2-3-2-16,-1 2 3 15,-1 0-4-15,0-1 4 16,0 0-1-16,0 2-1 16,-2-2-1-16,3 1 0 15,0 0-5-15,-1 2 4 16,-1 1 2-16,1-2 0 15,0 2 0-15,-3 0-1 16,2 1-2-16,-3 0-4 0,1 0 12 16,1 1-6-16,-1-3 2 15,3 5-1-15,1-2 0 16,3 1 0-16,-1 1 0 16,0 0-5-16,0 0-3 15,-2-1 0-15,-2 1 0 16,0-2 3-16,-1 2-7 15,1 0-12-15,-1 0-4 16,2-1-7-16,-1 1-16 16,1-2-13-16,-1-1-20 15,0-1-21-15,0-3 8 16,-1 1-96-16,-2-2-224 0</inkml:trace>
  <inkml:trace contextRef="#ctx0" brushRef="#br0" timeOffset="50751.6725">19101 5462 173 0,'0'0'71'16,"0"0"-57"-16,0 0 3 0,0 0 63 16,0 0-65-16,0 0 60 15,0 0-35-15,0 0 1 16,2-18 0-16,-2 18-9 15,0 0-1-15,0 0 9 16,0-2-7-16,0 2-19 16,0-1 8-16,0-1-15 15,0 1-6-15,0 1 2 16,0-2 4-16,0 2-3 16,0 0 0-16,0 0-1 15,0 0 2-15,0 0-2 16,0-2-2-16,0 2-1 15,0-1 1-15,0-1-2 0,0 0 0 16,0 2 1-16,0 0 0 16,-2 0 0-16,2 0-1 15,0 0-6-15,0 0 7 16,0 0 8-16,0 0-8 16,0 0 0-16,0 0 0 15,0 0-3-15,0 0 3 16,0 0 0-16,0 0 4 15,0 0-4-15,0 0-2 16,8 0 2-16,6 0-2 16,5 0-2-16,3 0 6 15,5 0-2-15,1 0 7 0,2 2 7 16,1-2-10-16,1 2 3 16,-1-2 0-16,-3 3-6 15,1-3 5-15,-4 2-3 16,4-1 4-16,-1 2-7 15,3 1 3-15,4 0 4 16,3 1-7-16,3 1 3 16,2-2 1-16,1 1-2 15,-1-3-1-15,1 2 2 16,-4 1-1-16,-1-2 8 16,0-1-6-16,-3 1-2 15,-4-1 1-15,-2 1-3 16,-4-2 0-16,0 0 0 15,-3 1 3-15,4 0 1 16,0 1-4-16,-1 0 2 0,3 2-2 16,-2-2-3-16,-1 1 3 15,3-1 1-15,-5 1-1 16,1 2 4-16,0 0-4 16,1-1 0-16,0 1-2 15,4 0 2-15,-3 1 0 16,3-1 4-16,1-2-4 15,1 4 6-15,0-1-6 16,3-2 0-16,-2 4 4 16,-1-5 1-16,-2 1-5 0,0 1 0 15,0-1 3 1,1 1 3-16,1 0-6 0,1-1-1 16,-1-1 1-16,3 1-2 15,0-2 9-15,-4 2-2 16,4-2-3-16,-2 1 0 15,1 1-2-15,-1-3 7 16,-2 3-7-16,-2-3 0 16,-1 0 0-16,-1 0 5 15,1 1-2-15,2 2 0 16,0-2-2-16,-2 0 5 16,3 0-7-16,-2 1 1 15,-1 0 0-15,-1-1 7 16,2 0-5-16,-3 0 8 15,0-1-5-15,-4-1 0 16,-1 2-5-16,-1-1 1 16,3 1 4-16,1 0-5 0,-5 0 2 15,1 2 5-15,-1-2-6 16,-1 0-1-16,3 1 2 16,0 0 4-16,-2-1-6 15,0-1 8-15,1 1-4 16,-4-2-1-16,-1 1 10 15,-1 0-12-15,-4-1 3 16,-1 1-1-16,-3-1 0 16,-3 3 4-16,0-4-7 15,-3 1-1-15,0-1 1 0,2 1-6 16,1 2 6 0,-2 4-8-16,1 0-13 0,-2 5-41 15,0 3-22-15,-3-3-46 16,-20-7-146-16</inkml:trace>
  <inkml:trace contextRef="#ctx0" brushRef="#br0" timeOffset="53668.3825">2479 6597 228 0,'0'0'151'0,"0"0"-63"0,0 0-4 16,0 0-12-16,0 0-53 15,0 0-3-15,0 0 41 16,0-13-45-16,0 13-12 16,0 0 5-16,0 0 5 15,0 0-7-15,0 0-2 16,0 0-1-16,0 0-4 15,0 0-5-15,3 0 9 16,9 0 0-16,8 0 0 16,-1 0 3-16,8 0-3 0,1 0-3 15,2 0 3 1,0 0 4-16,-2-2-3 0,3 1 1 16,-2-1-2-16,-1 2-4 15,1-1 4-15,-7 1-2 16,2 0 1-16,-2-3 0 15,1 2 1-15,-1 1 2 16,3 0 3-16,-1 0-5 16,1 0-5-16,-3 0 5 15,7 0 6-15,-2 0-6 16,0 0-7-16,0 0 7 16,1 0 0-16,2 0 1 15,-3 0 2-15,-1-1-6 16,1-2 6-16,-4 1-4 15,-1 1 1-15,-1 1 0 0,-4 0 0 16,2 0 8-16,0 0-16 16,-1 0 13-16,1 0-5 15,1 0 0-15,2 3-5 16,1-2 5-16,-2 1 4 16,4-1-3-16,2 0-1 15,0-1 3-15,1 3-3 16,-1-3 0-16,0 0-3 15,-2 1 3-15,-2 2 0 16,2 0 0-16,0-1-1 16,2 1 1-16,1-1 0 15,-1 1 0-15,4-1 0 0,-1 0 0 16,0 0 0-16,-2-1 0 16,2 1-2-16,-3-2 5 15,3 0-3-15,0 0 3 16,-1 0-3-16,3 3-2 15,1-3 1-15,1 0 1 16,2 0 0-16,0 0 0 16,-2 0-4-16,-2 0 4 15,0 0 3-15,0 0-1 16,-1 0-2-16,1 2-2 16,-4 1 2-16,0 0 0 15,-3-1 2-15,-2 0 1 16,3 0-3-16,-2 1 0 0,-1 1 0 15,-1-1 0-15,2 1 0 16,-2 1 5-16,2-2 1 16,0 2-6-16,1-1-1 15,1 0 1-15,0-2 6 16,3 2 1-16,-2-1-2 16,1-3-1-16,4 3-2 15,0-1-1-15,5-1 2 16,-1 2-1-16,-1 0 0 15,-1-1-1-15,-1 1 0 16,-3-3-2-16,-5 4 2 16,2-2-2-16,-7 3 6 0,0-3-3 15,1-1-2 1,-2-1 0-16,1 3 0 0,-1-3 1 16,5 3-3-16,-6-2 4 15,9 0-4-15,-5 0 1 16,6 1 0-16,-3-2 0 15,1 0 1-15,-3 0 5 16,-3 0 0-16,1 0-5 16,-1 0 1-16,-1 0-2 15,0 0 1-15,1 0 0 16,-2 0 7-16,-2 0-7 16,0 0-2-16,-2 0 2 15,1 0 2-15,-2 0 0 16,-2 0-1-16,4 0-1 0,-6 0 13 15,2 0-7-15,-3 0 6 16,1 0-2-16,1 0-8 16,-2 0 10-16,2 0-10 15,-1 0 7-15,-1 0-5 16,-1 0-1-16,1 0 2 16,0 1-5-16,0 1-7 15,-4-1 7-15,1 1 1 16,3-2 4-16,-3 3-4 15,-2-1-2-15,2 1 2 16,-2 0-4-16,0-2 6 16,-2-1-2-16,2 2-1 15,-1-1-1-15,-2 0 1 0,3 0 0 16,-2 2 1-16,1 1-1 16,2-3 0-16,-4 1 0 15,3-2-2-15,-3 3 0 16,0 1 2-16,0 3-8 15,0 2 4-15,0 5-40 16,-13 3-31-16,-17 1-120 16,-10-8-229-16</inkml:trace>
  <inkml:trace contextRef="#ctx0" brushRef="#br0" timeOffset="55787.1778">8156 6724 111 0,'0'0'0'0,"0"0"-5"16,0 0-19-16,0 0 5 16,-85-3 17-16,66 0 2 0,-4 0 3 15,3-1 25-15,-2 1 17 16,-1 0-9-16,-1 1-3 16,0 1-31-16,-3-2 2 15,3 3-2-15,0 0-2 16,4 0-4-16,3 0-2 15,1 0 0-15,1 0-12 16,0 0-20-16,6 0-13 16</inkml:trace>
  <inkml:trace contextRef="#ctx0" brushRef="#br0" timeOffset="56314.0139">7466 6668 479 0,'0'0'114'16,"0"0"-64"-16,0 0-45 15,0 0 7-15,0 0 6 16,0 0-6-16,11 0-5 16,16 0-5-16,14 0 7 15,12 0 1-15,8 0 3 0,8 0-12 16,3 0-1-16,11 0 0 16,5 2 0-16,9 4 2 15,4 0 1-15,1 5 2 16,-2-2-5-16,-3 0 0 15,-3 1-2-15,-7-3 7 16,-4 0 2-16,-4-2-7 16,-5-5 2-16,-4 0-6 15,-7 0 10-15,-10 0-6 16,-10 0 17-16,-12 0-7 16,-6 0 8-16,-9 0-2 15,-4 0 7-15,-5-2-9 16,-4 1-11-16,-3-1-3 0,0 2 6 15,0-2-5-15,0 2-2 16,0 0 2-16,3 0-1 16,4 7 0-16,5 10-88 15,-3-10-157-15</inkml:trace>
  <inkml:trace contextRef="#ctx0" brushRef="#br0" timeOffset="62597.2694">8064 7702 32 0,'0'0'426'0,"0"0"-375"16,0 0 16-16,0 0 35 16,0 0-39-16,0 0-13 15,0 0-15-15,9-51-2 16,-8 46 0-16,-1 4-1 15,0-1-20-15,3 2 26 16,-3 0-21-16,0 0-6 16,0 0 4-16,0 0-15 15,0 0 10-15,0 0-10 16,0 0-5-16,0 0 1 0,0 0 1 16,0 0-4-1,-9 0 7-15,-3 2 6 0,-3 4 1 16,2 0-7-16,-2 3-6 15,3 3 6-15,0-2 0 16,0 0 0-16,3 0 0 16,0 2 0-16,-1 0 0 15,1 2 0-15,1 4-1 16,-3-1-1-16,5 1 2 16,-2 3-2-16,2 2 2 15,0-1 0-15,-1 2 2 16,4-2-2-16,-2 2 0 15,4-1 0-15,-1 2-3 16,1 3 3-16,-1 1 1 0,-1 2-1 16,2 2 3-16,-2 2-3 15,0-1-3-15,0 0 3 16,2-1 0-16,1-4 0 16,0 1-3-16,0-4 6 15,0 2-1-15,0 0-2 16,0-1-2-16,0 4 0 15,0-3 2-15,0 2 0 16,0-4 0-16,0 1 2 16,0-1 1-16,0 1-3 15,0-4 0-15,0 0 0 16,0 2-1-16,4-4 2 16,-1 2-1-16,3-3 1 0,0-1-1 15,1-1 2-15,5-1-2 16,-1 0-1-16,1 0 1 15,4-1 0-15,2 0 2 16,1 1-2-16,1-1 2 16,-1-1 1-16,2-1-3 15,0 1 0-15,1-3-2 16,-1 0 4-16,0-4-2 16,1-1 0-16,1 0 4 15,2-5 3-15,3-2-5 16,2 0 2-16,2 0 3 15,-1-7-1-15,6-8-3 16,3-7-2-16,1-2 21 16,3-5 11-16,1 0-15 0,1-2 1 15,-5 2 3-15,-2-3-12 16,-5 3-10-16,-4-2 10 16,-3-1-10-16,-2 1 4 15,-4-2-3-15,-6-1-1 16,-5-1 4-16,-1-1-1 15,-6 0-5-15,-2 0 4 16,-1-1 1-16,0 3-3 16,0 0 2-16,-3 0-2 15,-4-2 7-15,0 2 0 16,2-3 5-16,4-3-9 16,1 1 3-16,0 2-4 15,0 3 0-15,-2 4 3 0,-2-2-5 16,-1 1-1-16,-1 3-1 15,-3 0 4-15,0 5-4 16,-1 0 4-16,-6 2-4 16,3 1 0-16,-4 2 0 15,3 1 2-15,-4 1 1 16,-1-1-1-16,-2 3 0 16,-3-4-1-16,-3 4 0 15,-2-1 1-15,-1 4-4 16,-2-1 4-16,3 0 3 15,1 4-3-15,6 1 0 16,0 1-3-16,1 4 3 0,-3 0-1 16,3 2-3-16,-3 0 4 15,1 0-2-15,-1 0 4 16,3 0-4-16,-3 0 2 16,-1 0 0-16,4 0-1 15,0 0 6-15,0 3-3 16,0-1-1-16,1 5-1 15,0-3 0-15,2 1 0 16,3 1 0-16,-1 1-3 16,4-3 2-16,1 4 0 15,1-3-17-15,5 4-70 16,2-1-22-16,-1 3-22 16,2-3-62-16,-4-6-300 0</inkml:trace>
  <inkml:trace contextRef="#ctx0" brushRef="#br0" timeOffset="132169.5081">2188 8961 432 0,'0'0'87'0,"0"0"-41"16,0 0-31-16,0 0 28 15,0 0 41-15,0 0-50 16,0 0-10-16,-2 0-18 15,21 0-6-15,8 0 0 16,7 5-6-16,9-1-150 16,5-2-292-16</inkml:trace>
  <inkml:trace contextRef="#ctx0" brushRef="#br0" timeOffset="133155.6186">7548 9092 689 0,'0'0'74'0,"0"0"-70"15,0 0-4-15,0 0 1 16,0 0 20-16,80 0 8 15,-41 0 13-15,3 0 3 16,7 0-10-16,2 0-2 16,-3 0-16-16,1 0 8 15,0 0-5-15,2 0 0 16,-1 0-13-16,-3 0 1 16,-1-3 1-16,-6-1-3 15,-1-3-5-15,-5 2 0 16,-4 0-1-16,-6 2-4 15,-5 1-55-15,-8 2-71 16,-11 0-135-16</inkml:trace>
  <inkml:trace contextRef="#ctx0" brushRef="#br0" timeOffset="133453.4094">7698 9206 749 0,'0'0'42'0,"0"0"-35"16,0 0 0-16,85-5 56 16,-57 3 0-16,2-1-15 0,5 0 10 15,2 1-16-15,5-1-16 16,0 0-3-16,1 0-14 15,-1-2-6-15,1 2-1 16,-4 1-2-16,-2 1-6 16,-6 1-24-16,-7 0-42 15,-1 0-69-15,-7 1-66 16,-8-1-267-16</inkml:trace>
  <inkml:trace contextRef="#ctx0" brushRef="#br0" timeOffset="136669.1051">13113 4227 489 0,'0'0'45'0,"0"0"-28"16,0 0 11-16,0 0 50 15,0 0 20-15,0 0-76 16,0 0 1-16,30-70 10 16,-26 69-5-16,-3-1-7 15,1 2-19-15,-2 0-2 16,2 0-4-16,2 12-11 16,0 9 15-16,1 4 12 15,-2 4 16-15,-1-2-7 16,-1 1-17-16,1-5 5 15,3-1 11-15,-1-4-12 16,3-3-3-16,0-1 3 16,1-7 2-16,2 1-8 15,4-6 12-15,9-2 0 0,13 0 13 16,12-8-3-16,10-10-1 16,6-2-23-16,2-3 5 15,-6 0-5-15,-7 1 3 16,-8 1-3-16,-12 3-2 15,-8 4-46-15,-9 5-41 16,-10 4-24-16,-6 2-115 16,-1 0-381-16</inkml:trace>
  <inkml:trace contextRef="#ctx0" brushRef="#br0" timeOffset="138085.2972">7906 9068 384 0,'0'0'127'16,"0"0"-63"-16,0 0-16 0,0 0 48 15,0 0-26-15,0 0-29 16,4 0-28-16,2 0-13 16,4 1 9-16,4 0 3 15,5-1-6-15,-1 0 5 16,2 0 1-16,-1-11-3 15,-3-3 2-15,-1-3-7 16,-6-1 4-16,-3-2-5 16,-6 0 7-16,0 3-8 15,-3 4 0-15,-17 6 5 16,-8 7-7-16,-6 0-1 16,-5 9 0-16,2 13 1 0,1 6 0 15,9-1 4-15,7 2 8 16,6-2-9-16,8-5-1 15,6-1 0-15,0-5-4 16,2-3 6-16,14-5-3 16,2-3 3-16,3-5 6 15,4 0 0-15,1-9-2 16,0-10 2-16,-7 1-8 16,0-2 2-16,-12-2 3 15,-7 3 2-15,0-2-9 16,-4 8 0-16,-13 5-7 15,-4 7 4-15,-5 1-19 16,-3 9 15-16,0 11 7 16,3 3-6-16,8 0 3 15,6-1-28-15,8 2-33 0,4-1-65 16,0-6-75-16,19-11-200 16</inkml:trace>
  <inkml:trace contextRef="#ctx0" brushRef="#br0" timeOffset="139054.9124">7940 8919 635 0,'0'0'67'0,"0"0"-22"16,0 0-19-16,0 0-26 0,-93-16 11 15,76 26-1-15,5 7-9 16,1 5 9-16,2 4-3 15,6 3 0-15,3-2-7 16,0-3-1-16,15-3-1 16,5-4-2-16,1-6 4 15,7-5 4-15,-1-6-1 16,-1 0-2-16,0-6 3 16,-7-9-3-16,-1-4 0 15,-7-1 7-15,-7-2-5 16,-4-2 5-16,0 1-2 15,-9 0 2-15,-11 6-5 16,1 6 3-16,-3 6-5 16,7 5 7-16,-3 0-7 15,2 2 1-15,-1 12-2 16,1 8-3-16,4 4 0 16,6 1 2-16,4-4 1 0,2 0-8 15,0-6 6-15,11 0-5 16,4-6 1-16,0-6-2 15,1-5-6-15,-2 0 10 16,-2-1 4-16,2-12 3 16,-6-3-1-16,-2 0-1 15,-6-2-1-15,0 1 0 16,0 4 9-16,-12 4 5 16,1 7 16-16,-4 2-22 15,2 0-3-15,-2 4-5 0,2 10-2 16,3 1-3-16,5 4 0 15,5-1-8-15,0-1-19 16,21 1-24-16,9-4-39 16,4-6-125-16,3-7-213 15</inkml:trace>
  <inkml:trace contextRef="#ctx0" brushRef="#br0" timeOffset="139759.23">7979 8953 614 0,'0'0'147'16,"0"0"-127"-16,0 0-20 16,0 0-3-16,-90 41 0 0,75-23 1 15,2 4 2-15,9 0 0 16,4 1 0-16,0-1 0 15,3 1-4-15,16-4 0 16,5-7 2-16,2-5 0 16,6-7-2-16,1 0 4 15,-1 0 0-15,-2-14-3 16,-6-3 3-16,-6-3 0 16,-4-1 2-16,-6-4 4 15,-6-1-6-15,-2-1 10 16,-2 1 20-16,-14-1-18 15,-8 3 7-15,0 4 3 16,-4 5 6-16,0 5-14 16,4 6 20-16,4 4-4 0,4 0-16 15,5 4-14-15,0 14-7 16,3 7 1-16,5 3 4 16,3-3 1-16,2-3-8 15,20-6-4-15,6-8 7 16,2-6-6-16,3-2 3 15,-3-8 9-15,-4-11-1 16,-4-5 1-16,-6 0 1 16,-10 0 2-16,-6 2 1 15,0 2-2-15,-12 4 0 16,-16 6-1-16,-4 10 9 16,-9 0-6-16,-4 14-4 15,-6 19 0-15,5 9-7 0,6 6-39 16,13-4-143-16,18-12-401 15</inkml:trace>
  <inkml:trace contextRef="#ctx0" brushRef="#br0" timeOffset="147568.8427">14384 6686 581 0,'0'0'82'0,"0"0"-76"15,0 0 13-15,0 0 14 16,0 0 1-16,0 0 5 15,0 0-12-15,65 0 8 16,-29 0 1-16,3 4-22 16,4-1 6-16,7 0 8 15,4 3 4-15,3-4-1 16,6 2-1-16,-1-1-24 0,-2-1 6 16,-2-2-4-1,-8 2-2-15,-6-2 3 0,-5 0-4 16,-11 0 6-1,-5 0-9-15,-10 0 1 0,-7 0 3 16,-3 0-6-16,-3 0 0 16,0 0-13-16,-6 0-67 15,-17 0-64-15,-10 0-137 16</inkml:trace>
  <inkml:trace contextRef="#ctx0" brushRef="#br0" timeOffset="147869.0793">14612 6802 582 0,'0'0'47'15,"0"0"-40"-15,0 0 1 16,0 0 55-16,0 0 3 15,92 1 26-15,-63-1-17 16,3 0 9-16,6-3-27 16,5 2-38-16,-1-2-10 15,1 1-6-15,0 2-3 16,-4 0 3-16,0 0-5 16,1 0 6-16,-3 5-8 0,2 4-38 15,0 0-100-15,-2-4-143 16</inkml:trace>
  <inkml:trace contextRef="#ctx0" brushRef="#br0" timeOffset="284093.4092">2266 3246 344 0,'0'0'11'0,"0"0"-1"15,0 0 62-15,0 0-8 16,91-11-14-16,-48 2 2 16,7-1 3-16,14-1-25 15,2 2-11-15,8 1-10 16,-4 0 2-16,3 1 0 16,-6 0 1-16,-1 1-4 15,-5 2 7-15,-9 0-12 16,-10 0 0-16,-9-2-1 15,-8 3 14-15,-7-1-12 16,-6-1 38-16,-6 3-7 16,0-1-4-16,-2 1-19 15,-1 2-3-15,-3-2-9 0,1 2-3 16,6-3-21-16,3-5-106 16,0-4-253-16</inkml:trace>
  <inkml:trace contextRef="#ctx0" brushRef="#br0" timeOffset="300068.2922">2466 9499 175 0,'0'0'91'16,"0"0"-71"-16,0 0-4 15,0 0-11-15,0 0 1 16,-73-81 21-16,65 62-22 16,-1-3 5-16,-1-6-20 15,-2-4 9-15,-2-2-120 16</inkml:trace>
  <inkml:trace contextRef="#ctx0" brushRef="#br0" timeOffset="300836.0305">2054 9140 442 0,'0'0'26'15,"0"0"88"-15,0 0-102 16,0 0 17-16,0 0 29 16,0 0-14-16,-13-12-4 15,13 12-18-15,0 0-20 16,0 0-2-16,19 0-4 15,16 12 3-15,14-1 1 0,13 0 2 16,14 1-2 0,15-4 0-16,15 0 10 0,17-2-9 15,15-1 0-15,16-5 2 16,7 0 0-16,9 0-3 16,3 3 2-16,2 1 4 15,7 6 2-15,1 0 9 16,9 2 9-16,-1 2-15 15,-7 3 3-15,-8 2-14 16,-12 1 4-16,-7 0-6 16,-11-1 4-16,-5-4-1 15,-6-1 4-15,-11-4-4 16,-5-4-2-16,-7 2 0 0,-8-2 1 16,-7-3 21-16,-9 2-10 15,-9-5 14-15,-10 0-5 16,-8 0-12-16,0 0 0 15,-6 0 0-15,-4 0-4 16,-6 0-4-16,-9 0-1 16,2 0 1-16,-7 0-3 15,-1 2-10-15,-3 8-40 16,-6-5-116-16,-9-5-332 16</inkml:trace>
  <inkml:trace contextRef="#ctx0" brushRef="#br0" timeOffset="303171.4433">9221 8627 401 0,'0'0'1'15,"0"-90"-1"-15,18 47 4 16,9 2-3-16,0 5-1 16,-2 5 3-16,-2 6-3 15,-7 3 0-15,-4 4 0 16,-6 3 0-16,-6 3 4 15,0 4 2-15,0 2-6 16,-3 3-5-16,-17 2-79 16,-7-1-90-16</inkml:trace>
  <inkml:trace contextRef="#ctx0" brushRef="#br0" timeOffset="303559.317">9416 8028 551 0,'0'0'78'15,"0"0"4"-15,0 0-32 16,0 0-31-16,0 0-10 15,0 0-2-15,13 50-3 0,4 0 62 16,3 8 1-16,4-1-36 16,3 0-15-16,-1-6-1 15,-1-7-5-15,-2-7 0 16,1-7 1-16,1-9 6 16,10-10-6-16,12-11 25 15,16-7 30-15,20-27-35 16,25-14-26-16,17-15-1 15,17-10 5-15,5-9-9 16,-4-1-16-16,-10 2-53 16,-9 10-81-16,-12 2-23 15,-13 5-158-15</inkml:trace>
  <inkml:trace contextRef="#ctx0" brushRef="#br0" timeOffset="305749.2616">16169 6665 489 0,'0'0'17'0,"0"0"22"16,0 0 23-16,0 0-5 0,0 0-18 15,0 0-2-15,0 0-23 16,-34-27 0-16,34 27-1 16,19 0-9-16,14 0 2 15,13 0 4-15,14 5 8 16,14 0 7-16,7-4-12 15,6 0-8-15,0-1-4 16,-3 0 0-16,-1 0 1 16,-8 0-2-16,-8 0 2 15,-12-4-5-15,-11-2 6 16,-12 1-3-16,-15 1 3 16,-9-1-3-16,-8 0 10 15,-13-1 9-15,-35 2-19 16,-29 4-2-16,-33 0 2 0,-25 13-4 15,-17 9 10-15,8 3-1 16,15 3-3-16,28 0-2 16,36-3 0-16,30 0-1 15,24 0 0-15,11-5-8 16,24-3 6-16,26-7 6 16,21-6 0-16,17-4 3 15,14-7-1-15,4-10-5 16,-4-4 0-16,-11-1-2 15,-14 2 1-15,-21 0 1 16,-20 3 0-16,-23 3 3 16,-13 3 3-16,-31 1-10 15,-32 9 4-15,-28 1 0 0,-19 6-2 16,-3 19 9-16,14 8-6 16,29 7-1-16,33 12-3 15,33 5-23-15,13-6-146 16,43-21-441-16</inkml:trace>
  <inkml:trace contextRef="#ctx0" brushRef="#br0" timeOffset="355001.8785">4689 1626 767 0,'0'0'94'15,"0"0"-86"-15,0 0-5 16,0 0-2-16,0 0 17 16,0 0-3-16,98-22 6 15,-74 12-2-15,-1-3 6 16,-3 2-17-16,-2 0 0 16,-5 0-3-16,-4 0 15 15,-6-3-4-15,-3 0 8 0,0-1-10 16,0-2-12-1,-7-1 2-15,-5-3-4 0,-6 0-3 16,1-1 1-16,0 3-3 16,5 2-2-16,1 7 3 15,8 3 4-15,3 1 0 16,0 0-7-16,9 1 3 16,16-4-6-16,8 3 1 15,5 4 9-15,2 2-1 16,0 2-1-16,-5 13 0 15,-5 4 2-15,-4 7 0 16,-8-2-2-16,-8 1 1 16,-5 2 1-16,-5 0 0 15,0 0 7-15,-16-1 5 16,-3-2 10-16,-3-3-8 16,0-1 0-16,7-3-11 15,3 1-3-15,12-5-4 0,0-6-130 16,13-7-200-1</inkml:trace>
  <inkml:trace contextRef="#ctx0" brushRef="#br0" timeOffset="356600.0964">5120 1842 729 0,'0'0'99'16,"0"0"-79"-16,0 0-14 16,0 0 36-16,0 0-9 15,0 0-32-15,-1 0 7 16,12 0 5-16,16 0 46 15,11 0-1-15,8-4-17 16,11-10-17-16,8-2 7 16,10-6-13-16,6 1-2 15,2-3-11-15,0 0-2 16,-10 2 1-16,-8 0 1 0,-9 5-4 16,-13 3-2-16,-12 4 2 15,-16 5-1-15,-7 2 3 16,-7 3-3-16,-1 0 2 15,0 0 4-15,0 0-5 16,0 0 1-16,0 0-2 16,0 0-11-16,0-3-17 15,0 0-48-15,-6-2-36 16,-6 2-28-16,0 1-52 16,0 0-58-16,-4-1-78 15</inkml:trace>
  <inkml:trace contextRef="#ctx0" brushRef="#br0" timeOffset="356684.9356">5868 1589 81 0,'0'0'92'0,"0"0"11"16,0 0-22-16,0 0-78 0,0 0-3 16,0 0-22-16,-18-13-180 15</inkml:trace>
  <inkml:trace contextRef="#ctx0" brushRef="#br0" timeOffset="357926.3582">5855 1649 709 0,'0'0'92'0,"0"0"-28"15,0 0-28-15,0 0 32 16,0 0-20-16,0 0-20 15,88-36-7-15,-38 24 16 16,7-3-8-16,3 0-12 16,1 1 1-16,3-3-14 15,6 0-1-15,3-2 13 0,-1-3-2 16,-6 3-7 0,-2 0-2-16,-9 1-10 0,-6 4 10 15,-16 4-7-15,-12 5 4 16,-9 3 2-16,-11 2-4 15,1 0 0-15,-2 0 9 16,0-6-4-16,0-5 9 16,-6-8-14-16,-14-4-79 15,-8 2 40-15,-6 2-17 16,-8 8 33-16,-1 5 7 16,4 3 16-16,6 3 0 15,11 0 8-15,12 0 1 16,8 0-9-16,2 0-8 15,2 0 6-15,22 0-6 0,12 7 5 16,6 1 3 0,6 3 2-16,0 4 0 0,-2 4 4 15,-3 1-5-15,-3 5 8 16,-10-1-3-16,-4 0 12 16,-9-2-8-16,-7 3-7 15,-10-1 3-15,0-1-2 16,-16 5 7-16,-15-2-11 15,-10 4 22-15,-4 0-22 16,0-4-12-16,8-4-87 16,7-11-127-16,5-10-475 15</inkml:trace>
  <inkml:trace contextRef="#ctx0" brushRef="#br0" timeOffset="359837.6166">5501 2184 362 0,'0'0'494'16,"0"0"-415"-16,0 0 29 15,0 0 4-15,0 0-22 16,0 0-46-16,0 0-30 15,-89 10-14-15,62 13 1 16,-3 4 4-16,2 7-5 16,4 1-3-16,9 0 2 15,6-3-1-15,9-1 2 16,0-3 1-16,12-3 0 0,15-5 1 16,5-9-2-1,6-8 0-15,4-3 0 0,4 0-1 16,-10-9 0-16,-8 1 1 15,-10 3 6-15,-14 2-6 16,-2 3 1-16,-2 0-1 16,0 2 0-16,-13 12-18 15,-10 7 16-15,-3 3 2 16,6 1 0-16,10 0-3 16,10-2 2-16,0-1-5 15,14-5 6-15,12-3 3 16,4-3-3-16,7-8-4 0,0-3-4 15,0 0 0-15,-7-1 8 16,-7-12-5-16,-9-1 5 16,-9 2 0-16,-5-5 4 15,0-5-8-15,0 0 3 16,-18 0-13-16,-1 1-9 16,-2 5-8-16,3 7 17 15,0 7 6-15,7 2-56 16,-2 0 27-16,4 17 1 15,0 2 21-15,5 4 15 16,4 0-3-16,0-2 2 16,0-3 0-16,0-5-2 15,9-4-3-15,3-1 4 0,1-5-4 16,-1-3 1 0,7 0 2-16,-2-3 6 0,2-11-6 15,1-5 9-15,-1-1-6 16,-1-5 4-16,0 0 2 15,0-1 5-15,-2 2-4 16,-3 7 4-16,1 5 0 16,-1 9-11-16,-2 3 0 15,1 0-5-15,1 17-3 16,-4 6 7-16,-3 2-1 16,-3 2 2-16,-3 0-1 15,0-5 1-15,0-3 0 16,0-5 0-16,0-4-6 15,0-5-9-15,0-3-12 0,0-2-44 16,4 0 10-16,8-9 0 16,5-11-101-16,-4-6-16 15,1-3-61-15,-1-5 239 16,-2 0 92-16,0-3 89 16,-3 3-51-16,-2 3-24 15,-3 5 23-15,0 6-62 16,0 3-20-16,0 2-1 15,1 4-9-15,-1 4-19 16,-1 2-4-16,-1 5-14 16,1 0 0-16,0 0-6 15,3 8-5-15,4 13 8 16,3 8 3-16,-1 5-2 0,-2 4-4 16,1-2 6-1,-1-6 0-15,-4-6 2 0,2-10 2 16,-1-5-4-16,-3-3 19 15,-2-6 9-15,4 0 40 16,2 0 20-16,8-12-17 16,1-12-49-16,5-5-17 15,-1-2-3-15,-5 3-2 16,-2 4-5-16,-4 7-43 16,0 12-47-16,-6 5-68 15,-3 8-75-15,0 16 111 16,0 2-30-16,0 3-87 15,0-4 147-15,0-3 90 16,0-6 4-16,8-6 3 0,0-5 35 16,1-5 96-16,-1 0 19 15,5 0-6-15,1 0-63 16,0-7-44-16,-1-3-5 16,-3 4 6-16,-3-2-13 15,-4 5 18-15,-3 2 37 16,0 1 0-16,0 0-40 15,2 0-31-15,0 0-9 16,6 0-5-16,7 8 5 16,8 0 1-16,14-1 2 15,9-5-3-15,16-2-10 16,16 0-165-16,12-19 30 16,5-6-484-16</inkml:trace>
  <inkml:trace contextRef="#ctx0" brushRef="#br0" timeOffset="361379.6307">7503 972 748 0,'0'0'37'15,"0"0"-37"-15,0 0 0 16,0 0 20-16,0 0 78 15,21 77-48-15,-11-41 32 16,-1 6 4-16,0 8-26 16,-2 2-8-16,2 4-22 15,-4-4-25-15,6-4 1 16,-3-5 0-16,0-9-5 16,1-7 12-16,-3-10-13 0,4-2-4 15,1-10-38 1,2-5-124-16,2-5-79 0</inkml:trace>
  <inkml:trace contextRef="#ctx0" brushRef="#br0" timeOffset="362814.6613">7841 938 829 0,'0'0'123'0,"0"0"-123"15,0 0-2-15,0 0 2 16,0 0 8-16,0 0 37 16,17 75-6-16,-17-44-8 15,-1 1 14-15,-21-1-26 16,-6-1 1-16,-3-3-12 16,-2-4-6-16,8-8 0 15,5-3 0-15,13-5 0 16,4-5-2-16,3-1-16 15,0-1 13-15,0 2-5 16,0 1 2-16,9 1 3 16,3 2 1-16,3 1 1 15,-2 2-1-15,3-1 2 16,-2 0 2-16,2 1-2 0,-1-3 0 16,3-1 0-16,1 0 11 15,1-5 1-15,4 0 7 16,1 0-17-16,3 0 9 15,5-8-11-15,0-6 7 16,-5 0-7-16,-4 0 1 16,-6-1 4-16,-6 3-4 15,0 1 2-15,-4 2 5 16,-4 4-7-16,0 2 1 16,-1 0-2-16,0 3-1 15,3-1 1-15,5-2 0 16,5 1-5-16,1 0 5 0,5-1 1 15,0 1-1 1,2 2 0-16,-4 0-1 0,1 0-2 16,-2 9 3-16,-8 8-12 15,-4 6 11-15,-7 5-4 16,0 5 3-16,0-3 2 16,-2-1 1-16,-5-4 2 15,4-11-3-15,1-6-6 16,2-5 5-16,0-3 1 15,0 0 2-15,5 0 0 16,13-14 7-16,1-10-9 16,2 0-1-16,0 0-4 15,-6 4 3-15,1 11 2 0,-4 1 0 16,-2 8-4-16,1 0-11 16,-2 0 10-16,1 0-6 15,1 0 11-15,-1 8-4 16,4-4 3-16,2-1 2 15,3 2 2-15,0-3-3 16,-2-2-5-16,-3 0-68 16,-8 1-6-16,-2 1 4 15,-4 4 33-15,0 8-29 16,-6 7 62-16,-4 6 9 16,-1 3 2-16,4-2-1 15,7-5 2-15,0-4-1 16,3-6 0-16,12-1 5 15,2-7-3-15,0-4 1 16,1-1 2-16,-6 0 3 0,-3-8-1 16,-2-4-1-16,-5-5 21 15,-2-2-28-15,0 1 14 16,0-1-4-16,-5 0 12 16,-2-1-23-16,1 6 0 15,-1 4 4-15,7 6 0 16,0 4-4-16,0 0-6 15,-1 4-13-15,1 10 17 16,0-1-3-16,0-3 5 16,0-3-5-16,0-2 6 15,1-2-1-15,11-3 0 16,-2 0-2-16,2 0 2 0,0-10 8 16,4-7-8-16,-1-3 20 15,0-4-6-15,-1-2 18 16,0 1 19-16,-4-4 28 15,1 0-17-15,-1 3-5 16,-2 4-20-16,-3 10 8 16,-1 4-38-16,-1 8 1 15,-3 0-8-15,3 0-9 16,1 10-7-16,2 8 14 16,5 5 1-16,-2-1 1 15,-2-3 1-15,2-2 0 16,-4-6-1-16,0-5 0 0,0-1 0 15,-3-3 0 1,1-1 0-16,1-1 4 0,1 0-4 16,2 0 2-16,0 6-4 15,-2 4-5-15,-2 7-14 16,3 0 8-16,-2 3 1 16,1-1 10-16,0-5 2 15,3-5 0-15,0-3 0 16,1-4 0-16,4-2 4 15,4 0 28-15,5-9-8 16,2-10-4-16,1-6-20 16,3-2-1-16,-5-2-35 0,1 1-119 15,-5-1-208 1</inkml:trace>
  <inkml:trace contextRef="#ctx0" brushRef="#br0" timeOffset="363648.3758">9928 1417 742 0,'0'0'265'16,"0"0"-216"-16,0 0-24 16,0 0 125-16,0 0-64 15,0 0-25-15,0-12-9 16,0-6-33-16,0-8-8 0,11-5-7 15,-1-5-2-15,5-6 2 16,-3-1-3-16,1-2-1 16,1 0-1-16,-4 2 1 15,-1 7 1-15,-1 9 3 16,-2 12-5-16,-3 10 1 16,-3 5-3-16,0 0-11 15,0 22-30-15,3 12 38 16,3 7 2-16,1 0 4 15,2-4 2-15,2-8-2 16,2-3-2-16,0-9 2 16,5-7 1-16,2-5 2 15,1-5-3-15,5-3 0 0,1-18 3 16,0-5 1 0,0-7-3-16,-6-2 5 0,0-6-5 15,-2 1-1-15,-4 4-10 16,1 6-29-16,-4 10-35 15,-1 14-126-15,-3 6-158 16</inkml:trace>
  <inkml:trace contextRef="#ctx0" brushRef="#br0" timeOffset="364180.7075">10561 1028 622 0,'0'0'350'16,"0"0"-327"-16,0 0-23 0,0 0-4 15,0 0 4-15,0 0 1 16,37 93 0-16,-27-60 0 16,-4 2 32-16,0 2 2 15,0 1-7-15,-4-3 3 16,-2-4-14-16,0-8 1 15,0-7 3-15,0-9-3 16,0-7 0-16,0 0-6 16,0 0 25-16,0 0 31 15,0-7-12-15,0-18-32 16,1-9-22-16,1-7 2 0,2 1-4 16,1-2 0-16,2 1 1 15,3-2-5-15,1 4 6 16,0 5-4-16,5 7 1 15,-3 9 1-15,2 6 0 16,-3 8-1-16,3 2-2 16,-1 2-1-16,3 0-4 15,0 5 5-15,-2 12-1 16,0 4 2-16,-8 6 0 16,-5 1-2-16,-2 0 3 15,-5 0-2-15,-17-1 3 16,-5-1 0-16,-3-4 1 15,3-4 0-15,6-5-2 16,11-5-13-16,7-8-46 0,3 0-96 16,7-4-91-16,19-17-271 15</inkml:trace>
  <inkml:trace contextRef="#ctx0" brushRef="#br0" timeOffset="364548.2635">11214 1032 415 0,'0'0'493'0,"0"0"-387"15,0 0-23 1,0 0 70-16,0 0-83 16,0 0-40-16,17-19-22 0,-17 19-8 15,0 0-1-15,-10 14-6 16,-6 3 7-16,-3 4 4 15,-4-1 2-15,4 2 0 16,-1 2 2-16,3-2-6 16,4-1 9-16,3-1-2 15,6-4-7-15,4 0-2 16,0-2 1-16,4-2-2 16,14 0 2-16,6-4 2 15,9-4 3-15,4-4 0 16,2 0 2-16,3-4-4 15,-5-5-3-15,-4-2-1 0,-3 2-6 16,-7 1-60 0,-6 2-108-16,-11 3-364 0</inkml:trace>
  <inkml:trace contextRef="#ctx0" brushRef="#br0" timeOffset="366286.9688">10820 1663 608 0,'0'0'101'0,"0"0"-89"0,0 0 6 16,0 0 90-16,0 0-74 15,0 0-32-15,12 10 46 16,-1 5 14-16,5 2-38 15,5 4 32-15,4 2-15 16,5 5-16-16,3 0-1 16,4 0-7-16,4 1-1 15,-3-2-16-15,1-3 6 16,-5-3-2-16,-4-4-3 16,-3-7 5-16,-6-4-4 15,-2-5-1-15,-2-1 15 16,-2 0-3-16,-1-1 13 15,-2-13-17-15,-4-5-5 0,-3-1-4 16,-5-2-34 0,0 1-69-16,-3 2-24 0,-11 5 20 15,-4 2 33-15,0 4 0 16,0 0 30-16,5 3 44 16,4 2 19-16,5 2 68 15,2 1 1-15,2 0-14 16,0 0-34-16,0 0-17 15,6 0-17-15,12 0-5 16,1 5 2-16,1 7 1 16,-1 5 0-16,-2 3-4 15,-3-1 12-15,-3 3-6 16,-4 0 23-16,-4-1-12 0,-3 4 29 16,0-2-21-1,-16 0-10-15,-9 1-4 0,-4-1 0 16,-2 0 4-16,3-4-15 15,5 0 0-15,7-4-44 16,14-6-157-16,2-9-287 16</inkml:trace>
  <inkml:trace contextRef="#ctx0" brushRef="#br0" timeOffset="366851.3382">12252 1954 765 0,'0'0'112'16,"0"0"-83"-16,0 0 55 0,0 0 1 15,0 0-71-15,0 0-14 16,2-20-5-16,-2 20-65 16,0 0-90-16,0 0-335 15</inkml:trace>
  <inkml:trace contextRef="#ctx0" brushRef="#br0" timeOffset="367443.2538">12252 1954 722 0,'-80'-18'114'16,"80"18"-75"-16,4 0 21 16,12-3-28-16,7 0-24 15,-1 0 7-15,-2 3-12 16,-3 0-2-16,-4 0-1 0,-3 0-14 15,-4 0-14 1,-3 0-4-16,-1 0 27 0,-2 0 5 16,0 0 0-16,0 0 12 15,0 0 33-15,0 0-12 16,-2 0-21-16,-17 3-9 16,-7 9 9-16,-2 5-1 15,1 4 5-15,1 0-9 16,6 0-6-16,8-3 0 15,6-1-2-15,6-1 1 16,0-2-1-16,21 0 1 16,10-2 8-16,6 3-7 0,2-3 6 15,-8 0-7 1,-6 3 0-16,-9-1-1 0,-6-2 0 16,-8 0-1-16,-2 1 2 15,0 1 0-15,-12 0 1 16,-12 1 6-16,-3 0 7 15,0-1 26-15,5-3-6 16,5-4-25-16,10-1-9 16,7-3-2-16,0-3-64 15,24 0-99-15,7-15-257 16</inkml:trace>
  <inkml:trace contextRef="#ctx0" brushRef="#br0" timeOffset="368015.461">12683 2009 531 0,'0'0'415'15,"0"0"-348"-15,0 0-36 16,0 0 29-16,0 0-10 15,0 0-50-15,10 17 0 16,-8 8 23-16,-2 6 21 16,0 3-18-16,0 2-4 15,-3-3-11-15,-7 0-3 0,4-5 2 16,0-3-3-16,6-8-5 16,-2-4 3-16,2-6-4 15,-1-4 0-15,1-3 1 16,0 0 8-16,0 0-3 15,0-15 13-15,0-10-17 16,0-7-3-16,1-2 6 16,1-4-5-16,7-3-2 15,0 0 1-15,3-1-1 16,3 2-7-16,2 7 8 16,0 2-2-16,1 10-3 15,-2 6 3-15,-5 7 4 16,-5 5 1-16,-2 3-3 0,-2 0-8 15,2 3 1 1,3 15 4-16,-1 8 0 0,-1 5 3 16,-3 1 0-16,2 2 1 15,-1 0 13-15,-2-2-7 16,1-2-3-16,-2-2-2 16,0-4-2-16,0-4 2 15,0-5-2-15,0-4-9 16,-5-3-53-16,-7-5-112 15,-1-3-122-15</inkml:trace>
  <inkml:trace contextRef="#ctx0" brushRef="#br0" timeOffset="368170.375">12756 2167 758 0,'0'0'132'15,"0"0"-105"-15,0 0 48 16,0 0-3-16,0 0-45 15,0 0-24-15,91-12-2 16,-60 6-1-16,1-3-125 16,-2 0-303-16</inkml:trace>
  <inkml:trace contextRef="#ctx0" brushRef="#br0" timeOffset="368410.167">13111 2034 646 0,'0'0'290'15,"0"0"-266"-15,0 0-12 16,0 0 68-16,0 0-9 16,0 0-49-16,76 0-11 15,-55 0-1-15,-1 0 0 16,0-3-10-16,0 3 0 15,-4-4-38-15,-1 2-97 16,-6-3-59-16,-5-1-265 0</inkml:trace>
  <inkml:trace contextRef="#ctx0" brushRef="#br0" timeOffset="368628.5959">13320 1988 629 0,'0'0'133'0,"0"0"-104"16,0 0 11-16,0 0 30 15,0 0 31-15,0 0-38 16,0 71 15-16,0-45-13 16,0 2-30-16,0 4 0 15,-3-3-24-15,-2-1-4 16,3-3-2-16,0-3-3 16,1-2 0-16,-1-1-2 15,2-5-5-15,0 0-87 16,-1-6-150-16,-3-4-265 0</inkml:trace>
  <inkml:trace contextRef="#ctx0" brushRef="#br0" timeOffset="370803.8958">13245 2059 586 0,'0'0'94'0,"0"0"-50"16,0 0-6-16,0 0 21 15,0 0-46-15,0 0 4 16,51 3-5-16,-22-2-3 16,-2-1-9-16,-7 0-215 15</inkml:trace>
  <inkml:trace contextRef="#ctx0" brushRef="#br0" timeOffset="373452.7402">6438 2554 845 0,'0'0'92'0,"0"0"-80"16,0 0-9-16,0 0 12 16,0 0 32-16,0 0-23 15,24 0 36-15,-8 0-3 16,-1-6 0-16,3 0-27 16,-4-5-16-16,0 0-2 15,-3-1 0-15,-1-3-8 16,-2-2 9-16,-2-1-10 15,-2-5-2-15,-2 1 1 16,-1 1 2-16,-1 6 2 16,0 5-5-16,0 7-1 0,0 2 0 15,0 1-5-15,0 0-9 16,0 4 2-16,0 12 9 16,0 4 3-16,0-2 0 15,0 2-2-15,0-5-3 16,12-4 5-16,-3-2 4 15,3-6-1-15,3-3-3 16,-2 0 5-16,8 0-4 16,3-12-1-16,1-3-5 15,-1-2-128-15,-3-2-152 16,-6 2-528-16</inkml:trace>
  <inkml:trace contextRef="#ctx0" brushRef="#br0" timeOffset="373693.198">6893 2462 851 0,'0'0'47'16,"0"0"-29"-16,0 0-15 15,0 0 3-15,48-82 17 16,-34 62-22-16,-3 5 0 15,-5 4 7-15,-1 4-4 16,-1 1-4-16,-1 4-3 16,-3 2-26-16,3 0-122 15,3 5-65-15,4 1-110 0</inkml:trace>
  <inkml:trace contextRef="#ctx0" brushRef="#br0" timeOffset="374141.5867">5937 3106 838 0,'0'0'280'0,"0"0"-280"16,0 0-7-16,0 0 7 16,0 0 5-16,86-43 18 15,-26 23 23-15,18-3-2 16,20-5-10-16,11 0-10 15,16-5-16-15,2 2-8 16,-9-3 0-16,-6 1 5 16,-17 5-4-16,-19 5-1 0,-21 8 1 15,-23 7 7 1,-16 4-6-16,-10 1-1 0,-6 3 0 16,0 0-1-16,0 0-3 15,0 0-41-15,-2 0-74 16,-6 7 0-16,-4-2-65 15,2-5-271-15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7963-43DD-42DA-90CC-DFCBE68EEA75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25816-F6EC-475B-A61D-CE75656011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9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8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18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48CC-4A58-4026-A17A-5956112C1330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BF57-ADA0-4DF3-8C3E-1996E1E628B5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3167-53DB-4066-9028-5407D11D6A99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5100" y="26988"/>
            <a:ext cx="9555163" cy="927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57600" y="63817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418263"/>
            <a:ext cx="914400" cy="3825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Intro </a:t>
            </a:r>
            <a:fld id="{E75C83F0-CF2F-4139-AA34-5CF037E08E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80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5100" y="26988"/>
            <a:ext cx="9555163" cy="927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33800"/>
            <a:ext cx="43434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657600" y="63817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418263"/>
            <a:ext cx="914400" cy="3825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Intro </a:t>
            </a:r>
            <a:fld id="{E63B16B5-F835-49E4-A118-A0DDBFECF4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495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432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D0F8-DA23-4582-9C66-A7C6CF52F110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55B2-97AD-43FE-A15B-B27F9838FA6C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A377-299A-4EB7-A6F6-8F5F77B14FD4}" type="datetime1">
              <a:rPr lang="en-US" smtClean="0"/>
              <a:t>21-Nov-20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585B-CDC2-4DAB-8233-C4077751A1DF}" type="datetime1">
              <a:rPr lang="en-US" smtClean="0"/>
              <a:t>21-Nov-20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9E55-E12E-4FD4-B87A-F696EADA6A33}" type="datetime1">
              <a:rPr lang="en-US" smtClean="0"/>
              <a:t>21-Nov-20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972D-9FFA-4911-95ED-6954D6364658}" type="datetime1">
              <a:rPr lang="en-US" smtClean="0"/>
              <a:t>21-Nov-20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D82F-72F4-45AA-A98C-68FD50644DE5}" type="datetime1">
              <a:rPr lang="en-US" smtClean="0"/>
              <a:t>21-Nov-20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8255-B576-4854-A4AC-5424F4A79173}" type="datetime1">
              <a:rPr lang="en-US" smtClean="0"/>
              <a:t>21-Nov-20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38873-71EF-41AA-90A6-0384AB38E771}" type="datetime1">
              <a:rPr lang="en-US" smtClean="0"/>
              <a:t>21-Nov-20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Data Structure Algorithm &amp; Design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21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Every node traversed only once and ends at the start node.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7 nodes in a graph. (A,B,C,D,E,F,G)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Make a guess suppose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b,g,e,c,d,a,f,b</a:t>
            </a:r>
            <a:r>
              <a:rPr lang="en-IN" sz="2400" dirty="0" smtClean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Check (using adjacency list)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O(n[to make a guess] + e [check for the path])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Linear time in non determinism.</a:t>
            </a:r>
          </a:p>
          <a:p>
            <a:pPr marL="0" indent="0"/>
            <a:endParaRPr lang="en-IN" sz="2000" i="1" dirty="0" smtClean="0"/>
          </a:p>
          <a:p>
            <a:pPr marL="0" indent="0"/>
            <a:r>
              <a:rPr lang="en-IN" sz="2000" i="1" dirty="0" smtClean="0"/>
              <a:t>*Hamiltonian Cycle is different from Hamiltonian Path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Hamiltonian </a:t>
            </a:r>
            <a:r>
              <a:rPr lang="en-IN" dirty="0"/>
              <a:t>C</a:t>
            </a:r>
            <a:r>
              <a:rPr lang="en-IN" dirty="0" smtClean="0"/>
              <a:t>ircuit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800" y="2806560"/>
              <a:ext cx="7433640" cy="3055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80" y="2797560"/>
                <a:ext cx="7452360" cy="30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24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To find the biggest clique in the given graph (</a:t>
            </a:r>
            <a:r>
              <a:rPr lang="en-IN" i="1" dirty="0" smtClean="0"/>
              <a:t>complete sub graphs of maximum nodes</a:t>
            </a:r>
            <a:r>
              <a:rPr lang="en-IN" dirty="0" smtClean="0"/>
              <a:t> [</a:t>
            </a:r>
            <a:r>
              <a:rPr lang="en-IN" i="1" dirty="0" smtClean="0"/>
              <a:t>maximum </a:t>
            </a:r>
            <a:r>
              <a:rPr lang="en-IN" b="1" i="1" dirty="0" smtClean="0"/>
              <a:t>k complete</a:t>
            </a:r>
            <a:r>
              <a:rPr lang="en-IN" i="1" dirty="0" smtClean="0"/>
              <a:t> graph</a:t>
            </a:r>
            <a:r>
              <a:rPr lang="en-IN" dirty="0" smtClean="0"/>
              <a:t>])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Easy with fixed </a:t>
            </a:r>
            <a:r>
              <a:rPr lang="en-IN" b="1" i="1" dirty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clique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000" y="294120"/>
              <a:ext cx="8829720" cy="312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40" y="285480"/>
                <a:ext cx="8847000" cy="31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Find max k complete graph (find clique of k or more)</a:t>
            </a:r>
            <a:endParaRPr lang="en-IN" dirty="0"/>
          </a:p>
        </p:txBody>
      </p:sp>
      <p:grpSp>
        <p:nvGrpSpPr>
          <p:cNvPr id="42" name="Group 41"/>
          <p:cNvGrpSpPr/>
          <p:nvPr/>
        </p:nvGrpSpPr>
        <p:grpSpPr>
          <a:xfrm>
            <a:off x="762000" y="1447800"/>
            <a:ext cx="7315200" cy="4724400"/>
            <a:chOff x="1600200" y="1295400"/>
            <a:chExt cx="4800600" cy="3352800"/>
          </a:xfrm>
        </p:grpSpPr>
        <p:sp>
          <p:nvSpPr>
            <p:cNvPr id="4" name="Oval 3"/>
            <p:cNvSpPr/>
            <p:nvPr/>
          </p:nvSpPr>
          <p:spPr>
            <a:xfrm>
              <a:off x="1600200" y="32004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IN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667000" y="42672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IN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572000" y="42672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IN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5943600" y="31242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IN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953000" y="18288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429000" y="12954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981200" y="1981200"/>
              <a:ext cx="4572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</a:t>
              </a:r>
              <a:endParaRPr lang="en-IN" dirty="0"/>
            </a:p>
          </p:txBody>
        </p:sp>
        <p:cxnSp>
          <p:nvCxnSpPr>
            <p:cNvPr id="12" name="Straight Connector 11"/>
            <p:cNvCxnSpPr>
              <a:stCxn id="10" idx="3"/>
              <a:endCxn id="4" idx="0"/>
            </p:cNvCxnSpPr>
            <p:nvPr/>
          </p:nvCxnSpPr>
          <p:spPr>
            <a:xfrm flipH="1">
              <a:off x="1828800" y="2306404"/>
              <a:ext cx="219355" cy="8939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28800" y="3581400"/>
              <a:ext cx="838200" cy="8572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6"/>
              <a:endCxn id="6" idx="2"/>
            </p:cNvCxnSpPr>
            <p:nvPr/>
          </p:nvCxnSpPr>
          <p:spPr>
            <a:xfrm>
              <a:off x="3124200" y="4457700"/>
              <a:ext cx="14478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7" idx="3"/>
            </p:cNvCxnSpPr>
            <p:nvPr/>
          </p:nvCxnSpPr>
          <p:spPr>
            <a:xfrm flipV="1">
              <a:off x="4953000" y="3449404"/>
              <a:ext cx="1057555" cy="98924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8" idx="5"/>
            </p:cNvCxnSpPr>
            <p:nvPr/>
          </p:nvCxnSpPr>
          <p:spPr>
            <a:xfrm flipH="1" flipV="1">
              <a:off x="5343245" y="2154004"/>
              <a:ext cx="828955" cy="100694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" idx="1"/>
            </p:cNvCxnSpPr>
            <p:nvPr/>
          </p:nvCxnSpPr>
          <p:spPr>
            <a:xfrm flipH="1" flipV="1">
              <a:off x="3886201" y="1503689"/>
              <a:ext cx="1133754" cy="38090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2"/>
              <a:endCxn id="10" idx="7"/>
            </p:cNvCxnSpPr>
            <p:nvPr/>
          </p:nvCxnSpPr>
          <p:spPr>
            <a:xfrm flipH="1">
              <a:off x="2371445" y="1485900"/>
              <a:ext cx="1057555" cy="5510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7" idx="2"/>
            </p:cNvCxnSpPr>
            <p:nvPr/>
          </p:nvCxnSpPr>
          <p:spPr>
            <a:xfrm flipV="1">
              <a:off x="2048155" y="3314700"/>
              <a:ext cx="3895445" cy="76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5" idx="0"/>
            </p:cNvCxnSpPr>
            <p:nvPr/>
          </p:nvCxnSpPr>
          <p:spPr>
            <a:xfrm flipH="1">
              <a:off x="2895600" y="1627187"/>
              <a:ext cx="652462" cy="264001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" idx="1"/>
            </p:cNvCxnSpPr>
            <p:nvPr/>
          </p:nvCxnSpPr>
          <p:spPr>
            <a:xfrm>
              <a:off x="3548062" y="1676400"/>
              <a:ext cx="1090893" cy="26465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" idx="3"/>
            </p:cNvCxnSpPr>
            <p:nvPr/>
          </p:nvCxnSpPr>
          <p:spPr>
            <a:xfrm flipH="1">
              <a:off x="2895600" y="2154004"/>
              <a:ext cx="2124355" cy="208620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7880" y="651960"/>
              <a:ext cx="8382600" cy="551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080" y="641520"/>
                <a:ext cx="8405640" cy="55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9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7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70037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The crux of NP-Completeness is </a:t>
            </a:r>
            <a:r>
              <a:rPr lang="en-US" altLang="en-US" b="1" i="1" dirty="0"/>
              <a:t>reducibility</a:t>
            </a:r>
            <a:endParaRPr lang="en-US" altLang="en-US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Informally, a problem </a:t>
            </a:r>
            <a:r>
              <a:rPr lang="en-US" altLang="en-US" sz="2400" b="1" dirty="0"/>
              <a:t>P</a:t>
            </a:r>
            <a:r>
              <a:rPr lang="en-US" altLang="en-US" sz="2400" dirty="0"/>
              <a:t> can be reduced to another problem </a:t>
            </a:r>
            <a:r>
              <a:rPr lang="en-US" altLang="en-US" sz="2400" b="1" dirty="0"/>
              <a:t>Q</a:t>
            </a:r>
            <a:r>
              <a:rPr lang="en-US" altLang="en-US" sz="2400" dirty="0"/>
              <a:t> if </a:t>
            </a:r>
            <a:r>
              <a:rPr lang="en-US" altLang="en-US" sz="2400" i="1" dirty="0"/>
              <a:t>any</a:t>
            </a:r>
            <a:r>
              <a:rPr lang="en-US" altLang="en-US" sz="2400" dirty="0"/>
              <a:t> instance of </a:t>
            </a:r>
            <a:r>
              <a:rPr lang="en-US" altLang="en-US" sz="2400" b="1" dirty="0"/>
              <a:t>P</a:t>
            </a:r>
            <a:r>
              <a:rPr lang="en-US" altLang="en-US" sz="2400" dirty="0"/>
              <a:t> can be “</a:t>
            </a:r>
            <a:r>
              <a:rPr lang="en-US" altLang="en-US" sz="2400" i="1" dirty="0"/>
              <a:t>easily rephrased</a:t>
            </a:r>
            <a:r>
              <a:rPr lang="en-US" altLang="en-US" sz="2400" dirty="0"/>
              <a:t>” as an instance of </a:t>
            </a:r>
            <a:r>
              <a:rPr lang="en-US" altLang="en-US" sz="2400" b="1" dirty="0"/>
              <a:t>Q</a:t>
            </a:r>
            <a:r>
              <a:rPr lang="en-US" altLang="en-US" sz="2400" dirty="0"/>
              <a:t>, the solution to which provides a solution to the instance of </a:t>
            </a:r>
            <a:r>
              <a:rPr lang="en-US" altLang="en-US" sz="2400" b="1" dirty="0"/>
              <a:t>P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What do you suppose “easily” means?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This rephrasing is called </a:t>
            </a:r>
            <a:r>
              <a:rPr lang="en-US" alt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transformation.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Intuitively: If </a:t>
            </a:r>
            <a:r>
              <a:rPr lang="en-US" altLang="en-US" sz="2400" b="1" dirty="0"/>
              <a:t>P</a:t>
            </a:r>
            <a:r>
              <a:rPr lang="en-US" altLang="en-US" sz="2400" dirty="0"/>
              <a:t> reduces to </a:t>
            </a:r>
            <a:r>
              <a:rPr lang="en-US" altLang="en-US" sz="2400" b="1" dirty="0"/>
              <a:t>Q</a:t>
            </a:r>
            <a:r>
              <a:rPr lang="en-US" altLang="en-US" sz="2400" dirty="0"/>
              <a:t>, </a:t>
            </a:r>
            <a:r>
              <a:rPr lang="en-US" altLang="en-US" sz="2400" b="1" dirty="0"/>
              <a:t>P</a:t>
            </a:r>
            <a:r>
              <a:rPr lang="en-US" altLang="en-US" sz="2400" dirty="0"/>
              <a:t> is “</a:t>
            </a:r>
            <a:r>
              <a:rPr lang="en-US" altLang="en-US" sz="2400" b="1" i="1" dirty="0"/>
              <a:t>no harder to solve</a:t>
            </a:r>
            <a:r>
              <a:rPr lang="en-US" altLang="en-US" sz="2400" dirty="0"/>
              <a:t>” than </a:t>
            </a:r>
            <a:r>
              <a:rPr lang="en-US" altLang="en-US" sz="2400" b="1" dirty="0"/>
              <a:t>Q</a:t>
            </a:r>
          </a:p>
        </p:txBody>
      </p:sp>
      <p:sp>
        <p:nvSpPr>
          <p:cNvPr id="1608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Reduction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3400" y="510840"/>
              <a:ext cx="8308800" cy="507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60" y="500040"/>
                <a:ext cx="8323920" cy="50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0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70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7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An example: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P: Given a set of Booleans, is at least one TRUE?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Q: Given a set of integers, is their sum positive?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Transformation: (x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</a:t>
            </a:r>
            <a:r>
              <a:rPr lang="en-US" altLang="en-US" sz="2400" dirty="0" err="1"/>
              <a:t>x</a:t>
            </a:r>
            <a:r>
              <a:rPr lang="en-US" altLang="en-US" sz="2400" i="1" baseline="-25000" dirty="0" err="1"/>
              <a:t>n</a:t>
            </a:r>
            <a:r>
              <a:rPr lang="en-US" altLang="en-US" sz="2400" dirty="0"/>
              <a:t>) = (y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y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</a:t>
            </a:r>
            <a:r>
              <a:rPr lang="en-US" altLang="en-US" sz="2400" dirty="0" err="1"/>
              <a:t>y</a:t>
            </a:r>
            <a:r>
              <a:rPr lang="en-US" altLang="en-US" sz="2400" i="1" baseline="-25000" dirty="0" err="1"/>
              <a:t>n</a:t>
            </a:r>
            <a:r>
              <a:rPr lang="en-US" altLang="en-US" sz="2400" dirty="0"/>
              <a:t>) where </a:t>
            </a:r>
            <a:r>
              <a:rPr lang="en-US" altLang="en-US" sz="2400" dirty="0" err="1"/>
              <a:t>y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/>
              <a:t> = 1 if x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= TRUE, </a:t>
            </a:r>
            <a:r>
              <a:rPr lang="en-US" altLang="en-US" sz="2400" dirty="0" err="1"/>
              <a:t>y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/>
              <a:t> = 0 if x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= FALSE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Another example: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Solving linear equations is reducible to solving quadratic equations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How can we easily use a quadratic-equation solver to solve linear equations?</a:t>
            </a:r>
          </a:p>
        </p:txBody>
      </p:sp>
      <p:sp>
        <p:nvSpPr>
          <p:cNvPr id="1609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Reducibility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71440" y="878760"/>
              <a:ext cx="1965240" cy="39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1000" y="867600"/>
                <a:ext cx="198612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97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If </a:t>
            </a:r>
            <a:r>
              <a:rPr lang="en-US" altLang="en-US" b="1" i="1" dirty="0"/>
              <a:t>P</a:t>
            </a:r>
            <a:r>
              <a:rPr lang="en-US" altLang="en-US" dirty="0"/>
              <a:t> is </a:t>
            </a:r>
            <a:r>
              <a:rPr lang="en-US" altLang="en-US" i="1" dirty="0"/>
              <a:t>polynomial-time reducible</a:t>
            </a:r>
            <a:r>
              <a:rPr lang="en-US" altLang="en-US" dirty="0"/>
              <a:t> to </a:t>
            </a:r>
            <a:r>
              <a:rPr lang="en-US" altLang="en-US" b="1" i="1" dirty="0"/>
              <a:t>Q</a:t>
            </a:r>
            <a:r>
              <a:rPr lang="en-US" altLang="en-US" dirty="0"/>
              <a:t>, we denote this </a:t>
            </a:r>
            <a:r>
              <a:rPr lang="en-US" altLang="en-US" b="1" i="1" dirty="0"/>
              <a:t>P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baseline="-25000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i="1" dirty="0">
                <a:sym typeface="Symbol" panose="05050102010706020507" pitchFamily="18" charset="2"/>
              </a:rPr>
              <a:t>Q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Definition of NP-Complete: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If </a:t>
            </a:r>
            <a:r>
              <a:rPr lang="en-US" altLang="en-US" sz="2400" b="1" i="1" dirty="0"/>
              <a:t>P</a:t>
            </a:r>
            <a:r>
              <a:rPr lang="en-US" altLang="en-US" sz="2400" dirty="0"/>
              <a:t> is NP-Complete, </a:t>
            </a:r>
            <a:r>
              <a:rPr lang="en-US" altLang="en-US" sz="2400" b="1" i="1" dirty="0"/>
              <a:t>P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 </a:t>
            </a:r>
            <a:r>
              <a:rPr lang="en-US" altLang="en-US" sz="2400" b="1" dirty="0">
                <a:sym typeface="Symbol" panose="05050102010706020507" pitchFamily="18" charset="2"/>
              </a:rPr>
              <a:t>NP </a:t>
            </a:r>
            <a:r>
              <a:rPr lang="en-US" altLang="en-US" sz="2400" dirty="0">
                <a:sym typeface="Symbol" panose="05050102010706020507" pitchFamily="18" charset="2"/>
              </a:rPr>
              <a:t>and </a:t>
            </a:r>
            <a:r>
              <a:rPr lang="en-US" altLang="en-US" sz="2400" dirty="0"/>
              <a:t>all problems </a:t>
            </a:r>
            <a:r>
              <a:rPr lang="en-US" altLang="en-US" sz="2400" b="1" i="1" dirty="0"/>
              <a:t>R </a:t>
            </a:r>
            <a:r>
              <a:rPr lang="en-US" altLang="en-US" sz="2400" dirty="0">
                <a:sym typeface="Symbol" panose="05050102010706020507" pitchFamily="18" charset="2"/>
              </a:rPr>
              <a:t>are reducible to </a:t>
            </a:r>
            <a:r>
              <a:rPr lang="en-US" altLang="en-US" sz="2400" b="1" i="1" dirty="0">
                <a:sym typeface="Symbol" panose="05050102010706020507" pitchFamily="18" charset="2"/>
              </a:rPr>
              <a:t>P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sym typeface="Symbol" panose="05050102010706020507" pitchFamily="18" charset="2"/>
              </a:rPr>
              <a:t>Formally: </a:t>
            </a:r>
            <a:r>
              <a:rPr lang="en-US" altLang="en-US" sz="2400" b="1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</a:t>
            </a:r>
            <a:r>
              <a:rPr lang="en-US" altLang="en-US" sz="2400" baseline="-25000" dirty="0"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ym typeface="Symbol" panose="05050102010706020507" pitchFamily="18" charset="2"/>
              </a:rPr>
              <a:t>  </a:t>
            </a:r>
            <a:r>
              <a:rPr lang="en-US" altLang="en-US" sz="2400" b="1" i="1" dirty="0"/>
              <a:t>R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 </a:t>
            </a:r>
            <a:r>
              <a:rPr lang="en-US" altLang="en-US" sz="2400" b="1" dirty="0">
                <a:sym typeface="Symbol" panose="05050102010706020507" pitchFamily="18" charset="2"/>
              </a:rPr>
              <a:t>NP </a:t>
            </a:r>
            <a:endParaRPr lang="en-US" altLang="en-US" sz="2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If </a:t>
            </a:r>
            <a:r>
              <a:rPr lang="en-US" altLang="en-US" b="1" i="1" dirty="0"/>
              <a:t>P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baseline="-25000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i="1" dirty="0">
                <a:sym typeface="Symbol" panose="05050102010706020507" pitchFamily="18" charset="2"/>
              </a:rPr>
              <a:t>Q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b="1" i="1" dirty="0"/>
              <a:t>P</a:t>
            </a:r>
            <a:r>
              <a:rPr lang="en-US" altLang="en-US" dirty="0"/>
              <a:t> is NP-Complete, </a:t>
            </a:r>
            <a:r>
              <a:rPr lang="en-US" altLang="en-US" b="1" i="1" dirty="0"/>
              <a:t>Q</a:t>
            </a:r>
            <a:r>
              <a:rPr lang="en-US" altLang="en-US" dirty="0"/>
              <a:t> is also NP-Complete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This is the </a:t>
            </a:r>
            <a:r>
              <a:rPr lang="en-US" altLang="en-US" sz="2400" i="1" dirty="0"/>
              <a:t>key idea</a:t>
            </a:r>
            <a:r>
              <a:rPr lang="en-US" altLang="en-US" sz="2400" dirty="0"/>
              <a:t> you should take away today</a:t>
            </a:r>
          </a:p>
        </p:txBody>
      </p:sp>
      <p:sp>
        <p:nvSpPr>
          <p:cNvPr id="1610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Using Reductions</a:t>
            </a:r>
          </a:p>
        </p:txBody>
      </p:sp>
    </p:spTree>
    <p:extLst>
      <p:ext uri="{BB962C8B-B14F-4D97-AF65-F5344CB8AC3E}">
        <p14:creationId xmlns:p14="http://schemas.microsoft.com/office/powerpoint/2010/main" val="120182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07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pPr algn="ctr"/>
            <a:r>
              <a:rPr lang="en-IN" dirty="0" smtClean="0"/>
              <a:t>(X).(Y+X’+W+U).(X+Y+Z).(X+Z’)…….</a:t>
            </a:r>
          </a:p>
          <a:p>
            <a:r>
              <a:rPr lang="en-IN" dirty="0" smtClean="0"/>
              <a:t>(X)                :-&gt; (</a:t>
            </a:r>
            <a:r>
              <a:rPr lang="en-IN" dirty="0" err="1" smtClean="0"/>
              <a:t>X+a+b</a:t>
            </a:r>
            <a:r>
              <a:rPr lang="en-IN" dirty="0" smtClean="0"/>
              <a:t>).(</a:t>
            </a:r>
            <a:r>
              <a:rPr lang="en-IN" dirty="0" err="1" smtClean="0"/>
              <a:t>X+a+b</a:t>
            </a:r>
            <a:r>
              <a:rPr lang="en-IN" dirty="0" smtClean="0"/>
              <a:t>’).(</a:t>
            </a:r>
            <a:r>
              <a:rPr lang="en-IN" dirty="0" err="1" smtClean="0"/>
              <a:t>X+a</a:t>
            </a:r>
            <a:r>
              <a:rPr lang="en-IN" dirty="0" smtClean="0"/>
              <a:t>’+b).(</a:t>
            </a:r>
            <a:r>
              <a:rPr lang="en-IN" dirty="0" err="1" smtClean="0"/>
              <a:t>X+a</a:t>
            </a:r>
            <a:r>
              <a:rPr lang="en-IN" dirty="0" smtClean="0"/>
              <a:t>’+b’)</a:t>
            </a:r>
          </a:p>
          <a:p>
            <a:r>
              <a:rPr lang="en-IN" dirty="0" smtClean="0"/>
              <a:t>(X+Y+Z)       :-&gt; (X+Y+Z)</a:t>
            </a:r>
          </a:p>
          <a:p>
            <a:r>
              <a:rPr lang="en-IN" dirty="0" smtClean="0"/>
              <a:t>(X+Z’)           :-&gt; (</a:t>
            </a:r>
            <a:r>
              <a:rPr lang="en-IN" dirty="0" err="1" smtClean="0"/>
              <a:t>X+Z’+c</a:t>
            </a:r>
            <a:r>
              <a:rPr lang="en-IN" dirty="0" smtClean="0"/>
              <a:t>).(</a:t>
            </a:r>
            <a:r>
              <a:rPr lang="en-IN" dirty="0" err="1" smtClean="0"/>
              <a:t>X+Z’+c</a:t>
            </a:r>
            <a:r>
              <a:rPr lang="en-IN" dirty="0" smtClean="0"/>
              <a:t>’)</a:t>
            </a:r>
          </a:p>
          <a:p>
            <a:r>
              <a:rPr lang="en-IN" dirty="0" smtClean="0"/>
              <a:t>(Y+X’+W+U) :-&gt; (</a:t>
            </a:r>
            <a:r>
              <a:rPr lang="en-IN" dirty="0" err="1" smtClean="0"/>
              <a:t>Y+X+d</a:t>
            </a:r>
            <a:r>
              <a:rPr lang="en-IN" dirty="0" smtClean="0"/>
              <a:t>).(</a:t>
            </a:r>
            <a:r>
              <a:rPr lang="en-IN" dirty="0" err="1" smtClean="0"/>
              <a:t>d’+W+U</a:t>
            </a:r>
            <a:r>
              <a:rPr lang="en-IN" dirty="0" smtClean="0"/>
              <a:t>) </a:t>
            </a:r>
          </a:p>
          <a:p>
            <a:r>
              <a:rPr lang="en-IN" dirty="0" smtClean="0"/>
              <a:t>Here a, b, c, d are my own variables, (not used in the clause)</a:t>
            </a:r>
          </a:p>
          <a:p>
            <a:r>
              <a:rPr lang="en-IN" dirty="0" smtClean="0"/>
              <a:t>The expression can contain any number of variables.</a:t>
            </a:r>
          </a:p>
          <a:p>
            <a:r>
              <a:rPr lang="en-IN" dirty="0" smtClean="0"/>
              <a:t>This reduction is in polynomial time only.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SAT &lt;= 3SAT (reduction)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92880" y="182160"/>
              <a:ext cx="9009360" cy="579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1520" y="169920"/>
                <a:ext cx="9029520" cy="58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49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71600" y="1828800"/>
            <a:ext cx="3352800" cy="3048000"/>
            <a:chOff x="1371600" y="1828800"/>
            <a:chExt cx="3352800" cy="3048000"/>
          </a:xfrm>
        </p:grpSpPr>
        <p:sp>
          <p:nvSpPr>
            <p:cNvPr id="4" name="Oval 3"/>
            <p:cNvSpPr/>
            <p:nvPr/>
          </p:nvSpPr>
          <p:spPr>
            <a:xfrm>
              <a:off x="1371600" y="1828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A</a:t>
              </a:r>
              <a:endParaRPr lang="en-IN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886200" y="1905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371600" y="4114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962400" y="4114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</a:t>
              </a:r>
            </a:p>
          </p:txBody>
        </p:sp>
        <p:cxnSp>
          <p:nvCxnSpPr>
            <p:cNvPr id="9" name="Straight Connector 8"/>
            <p:cNvCxnSpPr>
              <a:stCxn id="4" idx="4"/>
              <a:endCxn id="6" idx="0"/>
            </p:cNvCxnSpPr>
            <p:nvPr/>
          </p:nvCxnSpPr>
          <p:spPr>
            <a:xfrm>
              <a:off x="1752600" y="2590800"/>
              <a:ext cx="0" cy="1524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43400" y="2667000"/>
              <a:ext cx="0" cy="1524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5" idx="2"/>
            </p:cNvCxnSpPr>
            <p:nvPr/>
          </p:nvCxnSpPr>
          <p:spPr>
            <a:xfrm flipH="1">
              <a:off x="2095500" y="2286000"/>
              <a:ext cx="17907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2"/>
            </p:cNvCxnSpPr>
            <p:nvPr/>
          </p:nvCxnSpPr>
          <p:spPr>
            <a:xfrm flipH="1">
              <a:off x="2133600" y="4495800"/>
              <a:ext cx="18288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5" idx="3"/>
              <a:endCxn id="6" idx="7"/>
            </p:cNvCxnSpPr>
            <p:nvPr/>
          </p:nvCxnSpPr>
          <p:spPr>
            <a:xfrm flipH="1">
              <a:off x="2022008" y="2555408"/>
              <a:ext cx="1975784" cy="16709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You need to color the graph using 3 colors, </a:t>
            </a:r>
            <a:r>
              <a:rPr lang="en-US" dirty="0" err="1" smtClean="0">
                <a:latin typeface="+mn-lt"/>
              </a:rPr>
              <a:t>i,e</a:t>
            </a:r>
            <a:r>
              <a:rPr lang="en-US" dirty="0" smtClean="0">
                <a:latin typeface="+mn-lt"/>
              </a:rPr>
              <a:t> RGB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+mn-lt"/>
              </a:rPr>
              <a:t>Now the question is how to convert this problem to 3SAT problem, to prove that this is an NPC problem.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Every node will be  of single color.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2400" dirty="0" smtClean="0"/>
              <a:t>This can be expressed in the form of variables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Every edge of the graph need to be stored in form of variables, </a:t>
            </a:r>
            <a:r>
              <a:rPr lang="en-US" dirty="0" err="1" smtClean="0"/>
              <a:t>s.t.</a:t>
            </a:r>
            <a:endParaRPr lang="en-US" dirty="0" smtClean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2400" dirty="0" smtClean="0"/>
              <a:t>Adjacent node cannot be same color.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3 colourability&lt;= SAT</a:t>
            </a:r>
            <a:endParaRPr lang="en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31311" y="152400"/>
            <a:ext cx="1360289" cy="1342103"/>
            <a:chOff x="1371600" y="1828800"/>
            <a:chExt cx="3352800" cy="3048000"/>
          </a:xfrm>
        </p:grpSpPr>
        <p:sp>
          <p:nvSpPr>
            <p:cNvPr id="17" name="Oval 16"/>
            <p:cNvSpPr/>
            <p:nvPr/>
          </p:nvSpPr>
          <p:spPr>
            <a:xfrm>
              <a:off x="1371600" y="1828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A</a:t>
              </a:r>
              <a:endParaRPr lang="en-IN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1905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371600" y="4114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962400" y="41148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</a:t>
              </a:r>
            </a:p>
          </p:txBody>
        </p:sp>
        <p:cxnSp>
          <p:nvCxnSpPr>
            <p:cNvPr id="21" name="Straight Connector 20"/>
            <p:cNvCxnSpPr>
              <a:stCxn id="17" idx="4"/>
              <a:endCxn id="19" idx="0"/>
            </p:cNvCxnSpPr>
            <p:nvPr/>
          </p:nvCxnSpPr>
          <p:spPr>
            <a:xfrm>
              <a:off x="1752600" y="2590800"/>
              <a:ext cx="0" cy="1524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343400" y="2667000"/>
              <a:ext cx="0" cy="1524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8" idx="2"/>
            </p:cNvCxnSpPr>
            <p:nvPr/>
          </p:nvCxnSpPr>
          <p:spPr>
            <a:xfrm flipH="1">
              <a:off x="2095500" y="2286000"/>
              <a:ext cx="17907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0" idx="2"/>
            </p:cNvCxnSpPr>
            <p:nvPr/>
          </p:nvCxnSpPr>
          <p:spPr>
            <a:xfrm flipH="1">
              <a:off x="2133600" y="4495800"/>
              <a:ext cx="18288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8" idx="3"/>
              <a:endCxn id="19" idx="7"/>
            </p:cNvCxnSpPr>
            <p:nvPr/>
          </p:nvCxnSpPr>
          <p:spPr>
            <a:xfrm flipH="1">
              <a:off x="2022008" y="2555408"/>
              <a:ext cx="1975784" cy="16709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8240" y="105840"/>
              <a:ext cx="8728560" cy="592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960" y="95040"/>
                <a:ext cx="8747280" cy="59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152400"/>
            <a:ext cx="8763000" cy="6477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1640" y="237240"/>
              <a:ext cx="8589240" cy="6485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760" y="225720"/>
                <a:ext cx="8609400" cy="65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2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00050"/>
            <a:ext cx="8191500" cy="6057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1680" y="288000"/>
              <a:ext cx="8865360" cy="602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20" y="273960"/>
                <a:ext cx="8887680" cy="60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7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8600" y="5029200"/>
            <a:ext cx="8763000" cy="990600"/>
          </a:xfrm>
        </p:spPr>
        <p:txBody>
          <a:bodyPr rtlCol="0"/>
          <a:lstStyle/>
          <a:p>
            <a:r>
              <a:rPr lang="en-IN" sz="4400" dirty="0" smtClean="0"/>
              <a:t>NP Complete</a:t>
            </a:r>
          </a:p>
        </p:txBody>
      </p:sp>
    </p:spTree>
    <p:extLst>
      <p:ext uri="{BB962C8B-B14F-4D97-AF65-F5344CB8AC3E}">
        <p14:creationId xmlns:p14="http://schemas.microsoft.com/office/powerpoint/2010/main" val="419380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CLIQUE = { &lt;</a:t>
            </a:r>
            <a:r>
              <a:rPr lang="en-US" altLang="en-US" dirty="0" err="1"/>
              <a:t>G,k</a:t>
            </a:r>
            <a:r>
              <a:rPr lang="en-US" altLang="en-US" dirty="0"/>
              <a:t>&gt; | G is a graph with a clique of size k }</a:t>
            </a:r>
          </a:p>
          <a:p>
            <a:pPr marL="457200" lvl="1" indent="0">
              <a:buNone/>
            </a:pPr>
            <a:r>
              <a:rPr lang="en-US" altLang="en-US" sz="2400" i="1" dirty="0"/>
              <a:t>A clique is a subset of vertices that are all connected</a:t>
            </a:r>
          </a:p>
          <a:p>
            <a:r>
              <a:rPr lang="en-US" altLang="en-US" dirty="0"/>
              <a:t>Why is CLIQUE  in NP?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Example: Clique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560763" y="4267200"/>
            <a:ext cx="1676400" cy="1524000"/>
          </a:xfrm>
          <a:prstGeom prst="pentag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3789363" y="5715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3484563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4322763" y="4191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4856163" y="5715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160963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33802" name="AutoShape 10"/>
          <p:cNvCxnSpPr>
            <a:cxnSpLocks noChangeShapeType="1"/>
            <a:stCxn id="33797" idx="6"/>
            <a:endCxn id="33801" idx="2"/>
          </p:cNvCxnSpPr>
          <p:nvPr/>
        </p:nvCxnSpPr>
        <p:spPr bwMode="auto">
          <a:xfrm flipV="1">
            <a:off x="3941763" y="4876800"/>
            <a:ext cx="12192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3484563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33807" name="AutoShape 15"/>
          <p:cNvCxnSpPr>
            <a:cxnSpLocks noChangeShapeType="1"/>
          </p:cNvCxnSpPr>
          <p:nvPr/>
        </p:nvCxnSpPr>
        <p:spPr bwMode="auto">
          <a:xfrm flipH="1">
            <a:off x="3886200" y="4267200"/>
            <a:ext cx="512763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08" name="AutoShape 16"/>
          <p:cNvCxnSpPr>
            <a:cxnSpLocks noChangeShapeType="1"/>
          </p:cNvCxnSpPr>
          <p:nvPr/>
        </p:nvCxnSpPr>
        <p:spPr bwMode="auto">
          <a:xfrm flipH="1" flipV="1">
            <a:off x="4398963" y="4267200"/>
            <a:ext cx="512762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09" name="AutoShape 17"/>
          <p:cNvCxnSpPr>
            <a:cxnSpLocks noChangeShapeType="1"/>
            <a:stCxn id="33804" idx="6"/>
            <a:endCxn id="33801" idx="2"/>
          </p:cNvCxnSpPr>
          <p:nvPr/>
        </p:nvCxnSpPr>
        <p:spPr bwMode="auto">
          <a:xfrm>
            <a:off x="3636963" y="4876800"/>
            <a:ext cx="1524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0" name="AutoShape 18"/>
          <p:cNvCxnSpPr>
            <a:cxnSpLocks noChangeShapeType="1"/>
            <a:stCxn id="33804" idx="6"/>
            <a:endCxn id="33796" idx="4"/>
          </p:cNvCxnSpPr>
          <p:nvPr/>
        </p:nvCxnSpPr>
        <p:spPr bwMode="auto">
          <a:xfrm>
            <a:off x="3636963" y="4876800"/>
            <a:ext cx="1274762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4322763" y="4191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3789363" y="5715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4856163" y="5715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5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Pick an instance of 3-SAT, </a:t>
            </a:r>
            <a:r>
              <a:rPr lang="el-GR" altLang="en-US" b="1" i="1" dirty="0">
                <a:cs typeface="Arial" panose="020B0604020202020204" pitchFamily="34" charset="0"/>
              </a:rPr>
              <a:t>Φ</a:t>
            </a:r>
            <a:r>
              <a:rPr lang="en-US" altLang="en-US" dirty="0">
                <a:cs typeface="Arial" panose="020B0604020202020204" pitchFamily="34" charset="0"/>
              </a:rPr>
              <a:t>, with </a:t>
            </a:r>
            <a:r>
              <a:rPr lang="en-US" altLang="en-US" b="1" i="1" dirty="0">
                <a:cs typeface="Arial" panose="020B0604020202020204" pitchFamily="34" charset="0"/>
              </a:rPr>
              <a:t>k</a:t>
            </a:r>
            <a:r>
              <a:rPr lang="en-US" altLang="en-US" dirty="0">
                <a:cs typeface="Arial" panose="020B0604020202020204" pitchFamily="34" charset="0"/>
              </a:rPr>
              <a:t> clauses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cs typeface="Arial" panose="020B0604020202020204" pitchFamily="34" charset="0"/>
              </a:rPr>
              <a:t>Make a vertex for each literal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cs typeface="Arial" panose="020B0604020202020204" pitchFamily="34" charset="0"/>
              </a:rPr>
              <a:t>Connect each vertex to the literals in other clauses that are not the negation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cs typeface="Arial" panose="020B0604020202020204" pitchFamily="34" charset="0"/>
              </a:rPr>
              <a:t>Any </a:t>
            </a:r>
            <a:r>
              <a:rPr lang="en-US" altLang="en-US" b="1" i="1" dirty="0">
                <a:cs typeface="Arial" panose="020B0604020202020204" pitchFamily="34" charset="0"/>
              </a:rPr>
              <a:t>k-clique</a:t>
            </a:r>
            <a:r>
              <a:rPr lang="en-US" altLang="en-US" dirty="0">
                <a:cs typeface="Arial" panose="020B0604020202020204" pitchFamily="34" charset="0"/>
              </a:rPr>
              <a:t> in this graph corresponds to a satisfying assignment</a:t>
            </a:r>
            <a:endParaRPr lang="el-GR" altLang="en-US" dirty="0">
              <a:cs typeface="Arial" panose="020B0604020202020204" pitchFamily="34" charset="0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Reduce 3-SAT to Clique</a:t>
            </a:r>
          </a:p>
        </p:txBody>
      </p:sp>
    </p:spTree>
    <p:extLst>
      <p:ext uri="{BB962C8B-B14F-4D97-AF65-F5344CB8AC3E}">
        <p14:creationId xmlns:p14="http://schemas.microsoft.com/office/powerpoint/2010/main" val="13418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cliq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2652"/>
            <a:ext cx="7594600" cy="51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s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820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-215280" y="1077120"/>
              <a:ext cx="8703000" cy="4966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4280" y="1069920"/>
                <a:ext cx="8719920" cy="49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774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Though nobody has proven that </a:t>
            </a:r>
            <a:r>
              <a:rPr lang="en-US" altLang="en-US" b="1" dirty="0"/>
              <a:t>P </a:t>
            </a:r>
            <a:r>
              <a:rPr lang="en-US" altLang="en-US" dirty="0"/>
              <a:t>!=</a:t>
            </a:r>
            <a:r>
              <a:rPr lang="en-US" altLang="en-US" b="1" dirty="0"/>
              <a:t> NP</a:t>
            </a:r>
            <a:r>
              <a:rPr lang="en-US" altLang="en-US" dirty="0"/>
              <a:t>, if you prove a problem NP-Complete, most people accept that it is probably intractable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Therefore it can be important to prove that a problem is NP-Complete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Don’t need to come up with an efficient algorithm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Can instead work on </a:t>
            </a:r>
            <a:r>
              <a:rPr lang="en-US" altLang="en-US" sz="2400" i="1" dirty="0"/>
              <a:t>approximation algorithms</a:t>
            </a:r>
            <a:endParaRPr lang="en-US" altLang="en-US" sz="2400" dirty="0"/>
          </a:p>
        </p:txBody>
      </p:sp>
      <p:sp>
        <p:nvSpPr>
          <p:cNvPr id="1625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Why Prove NP-Completeness?</a:t>
            </a:r>
          </a:p>
        </p:txBody>
      </p:sp>
    </p:spTree>
    <p:extLst>
      <p:ext uri="{BB962C8B-B14F-4D97-AF65-F5344CB8AC3E}">
        <p14:creationId xmlns:p14="http://schemas.microsoft.com/office/powerpoint/2010/main" val="7351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09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i="1" dirty="0"/>
              <a:t>What steps do we have to take to prove a problem P</a:t>
            </a:r>
            <a:r>
              <a:rPr lang="en-US" altLang="en-US" b="1" i="1" dirty="0"/>
              <a:t> </a:t>
            </a:r>
            <a:r>
              <a:rPr lang="en-US" altLang="en-US" i="1" dirty="0"/>
              <a:t>is NP-Complete?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Pick a known NP-Complete problem Q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Reduce Q to P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Describe a transformation that maps instances of Q to instances of P,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s.t.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“yes” for P = “yes” for Q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Prove the transformation works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Prove it runs in polynomial time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prove </a:t>
            </a:r>
            <a:r>
              <a:rPr lang="en-US" altLang="en-US" sz="2400" dirty="0"/>
              <a:t>P </a:t>
            </a:r>
            <a:r>
              <a:rPr lang="en-US" altLang="en-US" sz="2400" dirty="0">
                <a:sym typeface="Symbol" panose="05050102010706020507" pitchFamily="18" charset="2"/>
              </a:rPr>
              <a:t></a:t>
            </a:r>
            <a:r>
              <a:rPr lang="en-US" altLang="en-US" sz="2400" dirty="0"/>
              <a:t> </a:t>
            </a:r>
            <a:r>
              <a:rPr lang="en-US" altLang="en-US" sz="2400" b="1" dirty="0"/>
              <a:t>NP </a:t>
            </a:r>
            <a:r>
              <a:rPr lang="en-US" altLang="en-US" sz="2400" dirty="0"/>
              <a:t>(</a:t>
            </a:r>
            <a:r>
              <a:rPr lang="en-US" altLang="en-US" sz="2400" i="1" dirty="0"/>
              <a:t>What if you can’t?</a:t>
            </a:r>
            <a:r>
              <a:rPr lang="en-US" altLang="en-US" sz="2400" dirty="0"/>
              <a:t>)</a:t>
            </a:r>
          </a:p>
        </p:txBody>
      </p:sp>
      <p:sp>
        <p:nvSpPr>
          <p:cNvPr id="1626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Proving NP-Completeness</a:t>
            </a:r>
          </a:p>
        </p:txBody>
      </p:sp>
    </p:spTree>
    <p:extLst>
      <p:ext uri="{BB962C8B-B14F-4D97-AF65-F5344CB8AC3E}">
        <p14:creationId xmlns:p14="http://schemas.microsoft.com/office/powerpoint/2010/main" val="21454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6115" grpId="0" build="p" bldLvl="2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Exactly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</a:t>
            </a:r>
            <a:r>
              <a:rPr lang="en-US" altLang="en-US" sz="2400" dirty="0" smtClean="0"/>
              <a:t>acktracking, Branch </a:t>
            </a:r>
            <a:r>
              <a:rPr lang="en-US" altLang="en-US" sz="2400" dirty="0"/>
              <a:t>and </a:t>
            </a:r>
            <a:r>
              <a:rPr lang="en-US" altLang="en-US" sz="2400" dirty="0" smtClean="0"/>
              <a:t>Bound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Approximately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A</a:t>
            </a:r>
            <a:r>
              <a:rPr lang="en-US" altLang="en-US" sz="2400" dirty="0" smtClean="0"/>
              <a:t>pproximation </a:t>
            </a:r>
            <a:r>
              <a:rPr lang="en-US" altLang="en-US" sz="2400" dirty="0"/>
              <a:t>algorithms with performance guarantees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using LP (e.g., randomized rounding)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Local </a:t>
            </a:r>
            <a:r>
              <a:rPr lang="en-US" altLang="en-US" sz="2400" dirty="0"/>
              <a:t>search, </a:t>
            </a:r>
            <a:r>
              <a:rPr lang="en-US" altLang="en-US" sz="2400" dirty="0" err="1"/>
              <a:t>T</a:t>
            </a:r>
            <a:r>
              <a:rPr lang="en-US" altLang="en-US" sz="2400" dirty="0" err="1" smtClean="0"/>
              <a:t>abu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search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imulated </a:t>
            </a:r>
            <a:r>
              <a:rPr lang="en-US" altLang="en-US" sz="2400" dirty="0"/>
              <a:t>annealing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….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Change the problem.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dirty="0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Techniques for Dealing with </a:t>
            </a:r>
            <a:br>
              <a:rPr lang="en-US" altLang="en-US"/>
            </a:br>
            <a:r>
              <a:rPr lang="en-US" altLang="en-US"/>
              <a:t>NP-complete Problems</a:t>
            </a:r>
          </a:p>
        </p:txBody>
      </p:sp>
    </p:spTree>
    <p:extLst>
      <p:ext uri="{BB962C8B-B14F-4D97-AF65-F5344CB8AC3E}">
        <p14:creationId xmlns:p14="http://schemas.microsoft.com/office/powerpoint/2010/main" val="39119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80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Introduction to P Problem</a:t>
            </a:r>
            <a:r>
              <a:rPr lang="en-IN" b="1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Introduction to NP. (</a:t>
            </a:r>
            <a:r>
              <a:rPr lang="en-IN" dirty="0" smtClean="0"/>
              <a:t>By</a:t>
            </a:r>
            <a:r>
              <a:rPr lang="en-IN" b="1" dirty="0" smtClean="0"/>
              <a:t> </a:t>
            </a:r>
            <a:r>
              <a:rPr lang="en-IN" dirty="0"/>
              <a:t>Cook &amp; </a:t>
            </a:r>
            <a:r>
              <a:rPr lang="en-IN" dirty="0" smtClean="0"/>
              <a:t>Levin</a:t>
            </a:r>
            <a:r>
              <a:rPr lang="en-IN" b="1" dirty="0" smtClean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Convert any problem in YES/NO problem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NPC (decision tree problem)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SAT problem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P Space problem (Checker Problem)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unsolvable: Guess </a:t>
            </a:r>
            <a:r>
              <a:rPr lang="en-IN" sz="2400" dirty="0"/>
              <a:t>from the current position of board, who will win.</a:t>
            </a:r>
            <a:endParaRPr lang="en-IN" sz="2400" b="1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b="1" dirty="0"/>
          </a:p>
          <a:p>
            <a:pPr marL="457200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800" y="1336680"/>
              <a:ext cx="8419320" cy="3439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520" y="1326960"/>
                <a:ext cx="8436240" cy="345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6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As mentioned, </a:t>
            </a:r>
            <a:r>
              <a:rPr lang="en-US" altLang="en-US" b="1" dirty="0"/>
              <a:t>P</a:t>
            </a:r>
            <a:r>
              <a:rPr lang="en-US" altLang="en-US" dirty="0"/>
              <a:t> is set of problems that can be solved in polynomial </a:t>
            </a:r>
            <a:r>
              <a:rPr lang="en-US" altLang="en-US" dirty="0" smtClean="0"/>
              <a:t>time.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Most </a:t>
            </a:r>
            <a:r>
              <a:rPr lang="en-IN" sz="2400" dirty="0"/>
              <a:t>of the important algorithms we compute </a:t>
            </a:r>
            <a:r>
              <a:rPr lang="en-IN" sz="2400" dirty="0" smtClean="0"/>
              <a:t>are somewhere </a:t>
            </a:r>
            <a:r>
              <a:rPr lang="en-IN" sz="2400" dirty="0"/>
              <a:t>in the </a:t>
            </a:r>
            <a:r>
              <a:rPr lang="en-IN" sz="2400" b="1" i="1" dirty="0"/>
              <a:t>O(log n)</a:t>
            </a:r>
            <a:r>
              <a:rPr lang="en-IN" sz="2400" dirty="0"/>
              <a:t> to </a:t>
            </a:r>
            <a:r>
              <a:rPr lang="en-IN" sz="2400" b="1" i="1" dirty="0" smtClean="0"/>
              <a:t>O(n</a:t>
            </a:r>
            <a:r>
              <a:rPr lang="en-IN" sz="2400" b="1" i="1" baseline="30000" dirty="0"/>
              <a:t>3</a:t>
            </a:r>
            <a:r>
              <a:rPr lang="en-IN" sz="2400" b="1" i="1" dirty="0" smtClean="0"/>
              <a:t>)</a:t>
            </a:r>
            <a:r>
              <a:rPr lang="en-IN" sz="2400" dirty="0" smtClean="0"/>
              <a:t> range and </a:t>
            </a:r>
            <a:r>
              <a:rPr lang="en-IN" sz="2400" b="1" dirty="0" smtClean="0"/>
              <a:t>max</a:t>
            </a:r>
            <a:r>
              <a:rPr lang="en-IN" sz="2400" dirty="0" smtClean="0"/>
              <a:t>imum of </a:t>
            </a:r>
            <a:r>
              <a:rPr lang="en-IN" sz="2400" b="1" i="1" dirty="0" smtClean="0"/>
              <a:t>O(n</a:t>
            </a:r>
            <a:r>
              <a:rPr lang="en-IN" sz="2400" b="1" i="1" baseline="30000" dirty="0" smtClean="0"/>
              <a:t>4</a:t>
            </a:r>
            <a:r>
              <a:rPr lang="en-IN" sz="2400" b="1" i="1" dirty="0" smtClean="0"/>
              <a:t>)</a:t>
            </a:r>
            <a:endParaRPr lang="en-US" altLang="en-US" sz="2400" b="1" i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/>
              <a:t>NP</a:t>
            </a:r>
            <a:r>
              <a:rPr lang="en-US" altLang="en-US" dirty="0"/>
              <a:t> </a:t>
            </a:r>
            <a:r>
              <a:rPr lang="en-US" altLang="en-US" dirty="0" smtClean="0"/>
              <a:t>(</a:t>
            </a:r>
            <a:r>
              <a:rPr lang="en-US" altLang="en-US" b="1" i="1" dirty="0" smtClean="0"/>
              <a:t>N</a:t>
            </a:r>
            <a:r>
              <a:rPr lang="en-US" altLang="en-US" i="1" dirty="0" smtClean="0"/>
              <a:t>ondeterministic </a:t>
            </a:r>
            <a:r>
              <a:rPr lang="en-US" altLang="en-US" b="1" i="1" dirty="0" smtClean="0"/>
              <a:t>P</a:t>
            </a:r>
            <a:r>
              <a:rPr lang="en-US" altLang="en-US" i="1" dirty="0" smtClean="0"/>
              <a:t>olynomial </a:t>
            </a:r>
            <a:r>
              <a:rPr lang="en-US" altLang="en-US" i="1" dirty="0"/>
              <a:t>time</a:t>
            </a:r>
            <a:r>
              <a:rPr lang="en-US" altLang="en-US" dirty="0"/>
              <a:t>) is the set of problems that can be solved in polynomial time by a </a:t>
            </a:r>
            <a:r>
              <a:rPr lang="en-US" altLang="en-US" i="1" dirty="0"/>
              <a:t>nondeterministic</a:t>
            </a:r>
            <a:r>
              <a:rPr lang="en-US" altLang="en-US" dirty="0"/>
              <a:t> </a:t>
            </a:r>
            <a:r>
              <a:rPr lang="en-US" altLang="en-US" dirty="0" smtClean="0"/>
              <a:t>computer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i="1" dirty="0"/>
          </a:p>
        </p:txBody>
      </p:sp>
      <p:sp>
        <p:nvSpPr>
          <p:cNvPr id="1604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P and NP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63960" y="0"/>
            <a:ext cx="1828800" cy="1676400"/>
            <a:chOff x="304800" y="4800600"/>
            <a:chExt cx="1828800" cy="2050878"/>
          </a:xfrm>
        </p:grpSpPr>
        <p:sp>
          <p:nvSpPr>
            <p:cNvPr id="4" name="Oval 3"/>
            <p:cNvSpPr/>
            <p:nvPr/>
          </p:nvSpPr>
          <p:spPr>
            <a:xfrm>
              <a:off x="304800" y="4800600"/>
              <a:ext cx="1828800" cy="20508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sz="3200" dirty="0" smtClean="0"/>
                <a:t>NP</a:t>
              </a:r>
              <a:endParaRPr lang="en-IN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685800" y="4909421"/>
              <a:ext cx="1066800" cy="121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P</a:t>
              </a:r>
              <a:endParaRPr lang="en-IN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00400" y="4631509"/>
            <a:ext cx="4800600" cy="2009322"/>
            <a:chOff x="3200400" y="4631509"/>
            <a:chExt cx="4800600" cy="2009322"/>
          </a:xfrm>
        </p:grpSpPr>
        <p:grpSp>
          <p:nvGrpSpPr>
            <p:cNvPr id="8" name="Group 7"/>
            <p:cNvGrpSpPr/>
            <p:nvPr/>
          </p:nvGrpSpPr>
          <p:grpSpPr>
            <a:xfrm>
              <a:off x="3200400" y="4631509"/>
              <a:ext cx="3209141" cy="2009322"/>
              <a:chOff x="6192670" y="1433014"/>
              <a:chExt cx="3619155" cy="2538484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8351515" y="1433014"/>
                <a:ext cx="1460310" cy="2538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Yes/No Machine</a:t>
                </a:r>
                <a:endParaRPr lang="en-IN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64019" y="1596787"/>
                <a:ext cx="981501" cy="2374711"/>
                <a:chOff x="7264019" y="1596788"/>
                <a:chExt cx="981501" cy="2281478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7319745" y="159678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7319745" y="174918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7303825" y="1912964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7319745" y="2065364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7328848" y="2245062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7344768" y="2397462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303825" y="256123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7319745" y="271363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9939" y="290016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7279939" y="305256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64019" y="3216344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7279939" y="3368744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7289042" y="3548442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7304962" y="3700842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7264019" y="386461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ounded Rectangle 10"/>
              <p:cNvSpPr/>
              <p:nvPr/>
            </p:nvSpPr>
            <p:spPr>
              <a:xfrm rot="16200000">
                <a:off x="5442042" y="2361063"/>
                <a:ext cx="2361063" cy="85980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Exponential Possibilities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Right Arrow 5"/>
            <p:cNvSpPr/>
            <p:nvPr/>
          </p:nvSpPr>
          <p:spPr>
            <a:xfrm>
              <a:off x="6561941" y="5345131"/>
              <a:ext cx="1439059" cy="674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Solution</a:t>
              </a:r>
              <a:endParaRPr lang="en-IN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780120" y="189720"/>
              <a:ext cx="9400680" cy="664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9840" y="182880"/>
                <a:ext cx="9421560" cy="66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4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46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US" altLang="en-US" dirty="0"/>
              <a:t>Think of a non-deterministic computer as a computer that magically “guesses” a solution, then has to verify that it is correct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If a solution exists, computer always guesses it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One way to imagine it: a parallel computer that can freely spawn an infinite number of processes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Have one processor work on each possible solution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All processors attempt to verify that their solution works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If a processor finds it has a working solution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So: </a:t>
            </a:r>
            <a:r>
              <a:rPr lang="en-US" altLang="en-US" sz="2400" b="1" dirty="0"/>
              <a:t>NP</a:t>
            </a:r>
            <a:r>
              <a:rPr lang="en-US" altLang="en-US" sz="2400" dirty="0"/>
              <a:t> = problems </a:t>
            </a:r>
            <a:r>
              <a:rPr lang="en-US" altLang="en-US" sz="2400" i="1" dirty="0"/>
              <a:t>verifiable</a:t>
            </a:r>
            <a:r>
              <a:rPr lang="en-US" altLang="en-US" sz="2400" dirty="0"/>
              <a:t> in polynomial time</a:t>
            </a:r>
          </a:p>
        </p:txBody>
      </p:sp>
      <p:sp>
        <p:nvSpPr>
          <p:cNvPr id="1605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Nondeterminism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9800" y="164690"/>
            <a:ext cx="2971800" cy="1435510"/>
            <a:chOff x="3318510" y="4631509"/>
            <a:chExt cx="4628030" cy="2009322"/>
          </a:xfrm>
        </p:grpSpPr>
        <p:grpSp>
          <p:nvGrpSpPr>
            <p:cNvPr id="25" name="Group 24"/>
            <p:cNvGrpSpPr/>
            <p:nvPr/>
          </p:nvGrpSpPr>
          <p:grpSpPr>
            <a:xfrm>
              <a:off x="3318510" y="4631509"/>
              <a:ext cx="3091030" cy="2009322"/>
              <a:chOff x="6325872" y="1433014"/>
              <a:chExt cx="3485954" cy="2538484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8220499" y="1433014"/>
                <a:ext cx="1591327" cy="25384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Yes/No Machine</a:t>
                </a:r>
                <a:endParaRPr lang="en-IN" sz="14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7075977" y="1596787"/>
                <a:ext cx="981497" cy="2374711"/>
                <a:chOff x="7075977" y="1596788"/>
                <a:chExt cx="981497" cy="2281478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7131702" y="159678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7131702" y="174918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7115783" y="1912964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131702" y="2065365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7140806" y="2245061"/>
                  <a:ext cx="900751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156725" y="2397463"/>
                  <a:ext cx="900749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7115783" y="2561238"/>
                  <a:ext cx="900751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131702" y="2713638"/>
                  <a:ext cx="900751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7091896" y="2900168"/>
                  <a:ext cx="900749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7091896" y="305256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7075977" y="3216343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7091896" y="3368745"/>
                  <a:ext cx="900750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7101000" y="3548443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7116919" y="3700842"/>
                  <a:ext cx="900750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7075977" y="3864618"/>
                  <a:ext cx="900752" cy="1364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Rounded Rectangle 28"/>
              <p:cNvSpPr/>
              <p:nvPr/>
            </p:nvSpPr>
            <p:spPr>
              <a:xfrm rot="16200000">
                <a:off x="5478341" y="2457965"/>
                <a:ext cx="2361063" cy="66600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Exponential Possibilities</a:t>
                </a:r>
                <a:endParaRPr lang="en-IN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Right Arrow 25"/>
            <p:cNvSpPr/>
            <p:nvPr/>
          </p:nvSpPr>
          <p:spPr>
            <a:xfrm>
              <a:off x="6507481" y="5345131"/>
              <a:ext cx="1439059" cy="674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Solution</a:t>
              </a:r>
              <a:endParaRPr lang="en-IN" sz="1400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6440" y="72720"/>
              <a:ext cx="7819920" cy="515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920" y="64440"/>
                <a:ext cx="783648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01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563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The </a:t>
            </a:r>
            <a:r>
              <a:rPr lang="en-US" altLang="en-US" i="1" dirty="0"/>
              <a:t>NP-Complete</a:t>
            </a:r>
            <a:r>
              <a:rPr lang="en-US" altLang="en-US" dirty="0"/>
              <a:t> problems are an interesting class of problems whose status is unknown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No polynomial-time algorithm has been discovered for an NP-Complete problem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No </a:t>
            </a:r>
            <a:r>
              <a:rPr lang="en-US" altLang="en-US" sz="2400" dirty="0" smtClean="0"/>
              <a:t>lower </a:t>
            </a:r>
            <a:r>
              <a:rPr lang="en-US" altLang="en-US" sz="2400" dirty="0"/>
              <a:t>bound has been proved for any NP-Complete problem, either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We call this the </a:t>
            </a:r>
            <a:r>
              <a:rPr lang="en-US" altLang="en-US" i="1" dirty="0"/>
              <a:t>P = NP question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The biggest open problem in </a:t>
            </a:r>
            <a:r>
              <a:rPr lang="en-US" altLang="en-US" sz="2400" dirty="0" smtClean="0"/>
              <a:t>CS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 smtClean="0"/>
              <a:t>First NPC problem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 smtClean="0"/>
              <a:t>SAT</a:t>
            </a:r>
            <a:r>
              <a:rPr lang="en-US" altLang="en-US" sz="2400" dirty="0" smtClean="0"/>
              <a:t> Problem (Satisfiability Problem)</a:t>
            </a:r>
            <a:endParaRPr lang="en-US" altLang="en-US" sz="2400" dirty="0"/>
          </a:p>
        </p:txBody>
      </p:sp>
      <p:sp>
        <p:nvSpPr>
          <p:cNvPr id="1602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NP-Complete Problems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29400" y="3863181"/>
            <a:ext cx="2362200" cy="2667000"/>
            <a:chOff x="6781800" y="4038600"/>
            <a:chExt cx="2362200" cy="2667000"/>
          </a:xfrm>
        </p:grpSpPr>
        <p:sp>
          <p:nvSpPr>
            <p:cNvPr id="4" name="Oval 3"/>
            <p:cNvSpPr/>
            <p:nvPr/>
          </p:nvSpPr>
          <p:spPr>
            <a:xfrm>
              <a:off x="6781800" y="4038600"/>
              <a:ext cx="2362200" cy="266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P Space</a:t>
              </a:r>
              <a:endParaRPr lang="en-IN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6781800" y="4363920"/>
              <a:ext cx="2362200" cy="17827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sz="2400" b="1" dirty="0" smtClean="0"/>
                <a:t>NPC</a:t>
              </a:r>
              <a:endParaRPr lang="en-IN" b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965880" y="4363920"/>
              <a:ext cx="2082360" cy="1289838"/>
              <a:chOff x="304800" y="4800600"/>
              <a:chExt cx="1828800" cy="2166807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04800" y="4800600"/>
                <a:ext cx="1828800" cy="21668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sz="2400" dirty="0" smtClean="0"/>
                  <a:t>NP</a:t>
                </a:r>
                <a:endParaRPr lang="en-IN" sz="1400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85800" y="4909423"/>
                <a:ext cx="1066800" cy="11712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/>
                  <a:t>P</a:t>
                </a:r>
                <a:endParaRPr lang="en-IN" dirty="0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5200" y="2569320"/>
              <a:ext cx="8195040" cy="3850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920" y="2560680"/>
                <a:ext cx="8212320" cy="38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2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256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/>
              <a:t>SAT = { f | f is a Boolean Formula with a satisfying assignment }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Is SAT in NP</a:t>
            </a:r>
            <a:r>
              <a:rPr lang="en-US" altLang="en-US" dirty="0" smtClean="0"/>
              <a:t>?</a:t>
            </a:r>
          </a:p>
          <a:p>
            <a:pPr lvl="4"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3-SAT = { </a:t>
            </a:r>
            <a:r>
              <a:rPr lang="en-US" altLang="en-US" i="1" dirty="0"/>
              <a:t>f</a:t>
            </a:r>
            <a:r>
              <a:rPr lang="en-US" altLang="en-US" dirty="0"/>
              <a:t> | </a:t>
            </a:r>
            <a:r>
              <a:rPr lang="en-US" altLang="en-US" i="1" dirty="0"/>
              <a:t>f</a:t>
            </a:r>
            <a:r>
              <a:rPr lang="en-US" altLang="en-US" dirty="0"/>
              <a:t> is in Conjunctive Normal Form,  each clause has exactly 3 literals and </a:t>
            </a:r>
            <a:r>
              <a:rPr lang="en-US" altLang="en-US" i="1" dirty="0"/>
              <a:t>f</a:t>
            </a:r>
            <a:r>
              <a:rPr lang="en-US" altLang="en-US" dirty="0"/>
              <a:t> is </a:t>
            </a:r>
            <a:r>
              <a:rPr lang="en-US" altLang="en-US" dirty="0" err="1"/>
              <a:t>satisfiable</a:t>
            </a:r>
            <a:r>
              <a:rPr lang="en-US" altLang="en-US" dirty="0"/>
              <a:t> }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3-SAT is NP-Complete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altLang="en-US" b="1" dirty="0">
              <a:solidFill>
                <a:srgbClr val="C00000"/>
              </a:solidFill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SAT</a:t>
            </a:r>
          </a:p>
        </p:txBody>
      </p:sp>
      <p:pic>
        <p:nvPicPr>
          <p:cNvPr id="27652" name="Picture 4" descr="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86487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007640" y="152280"/>
              <a:ext cx="9981720" cy="577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3760" y="145800"/>
                <a:ext cx="10000080" cy="57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1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/>
              <a:t>NP-Complete </a:t>
            </a:r>
            <a:r>
              <a:rPr lang="en-US" altLang="en-US" dirty="0"/>
              <a:t>problems are the “hardest” problems in NP: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If any </a:t>
            </a:r>
            <a:r>
              <a:rPr lang="en-US" altLang="en-US" sz="2400" i="1" dirty="0"/>
              <a:t>one</a:t>
            </a:r>
            <a:r>
              <a:rPr lang="en-US" altLang="en-US" sz="2400" dirty="0"/>
              <a:t> NP-Complete problem can be solved in polynomial time…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…then </a:t>
            </a:r>
            <a:r>
              <a:rPr lang="en-US" altLang="en-US" sz="2400" i="1" dirty="0"/>
              <a:t>every </a:t>
            </a:r>
            <a:r>
              <a:rPr lang="en-US" altLang="en-US" sz="2400" dirty="0"/>
              <a:t>NP-Complete problem can be solved in polynomial time…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…and in fact </a:t>
            </a:r>
            <a:r>
              <a:rPr lang="en-US" altLang="en-US" sz="2400" i="1" dirty="0"/>
              <a:t>every </a:t>
            </a:r>
            <a:r>
              <a:rPr lang="en-US" altLang="en-US" sz="2400" dirty="0"/>
              <a:t>problem in </a:t>
            </a:r>
            <a:r>
              <a:rPr lang="en-US" altLang="en-US" sz="2400" b="1" dirty="0"/>
              <a:t>NP</a:t>
            </a:r>
            <a:r>
              <a:rPr lang="en-US" altLang="en-US" sz="2400" dirty="0"/>
              <a:t> can be solved in polynomial time (which would show </a:t>
            </a:r>
            <a:r>
              <a:rPr lang="en-US" altLang="en-US" sz="2400" b="1" dirty="0"/>
              <a:t>P = NP</a:t>
            </a:r>
            <a:r>
              <a:rPr lang="en-US" altLang="en-US" sz="2400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Thus: solve </a:t>
            </a:r>
            <a:r>
              <a:rPr lang="en-US" altLang="en-US" sz="2400" dirty="0" smtClean="0"/>
              <a:t>Hamiltonian-cycle </a:t>
            </a:r>
            <a:r>
              <a:rPr lang="en-US" altLang="en-US" sz="2400" dirty="0"/>
              <a:t>in O(</a:t>
            </a:r>
            <a:r>
              <a:rPr lang="en-US" altLang="en-US" sz="2400" i="1" dirty="0"/>
              <a:t>n</a:t>
            </a:r>
            <a:r>
              <a:rPr lang="en-US" altLang="en-US" sz="2400" baseline="30000" dirty="0"/>
              <a:t>100</a:t>
            </a:r>
            <a:r>
              <a:rPr lang="en-US" altLang="en-US" sz="2400" dirty="0"/>
              <a:t>) time, you’ve proved that </a:t>
            </a:r>
            <a:r>
              <a:rPr lang="en-US" altLang="en-US" sz="2400" b="1" dirty="0"/>
              <a:t>P = NP</a:t>
            </a:r>
            <a:r>
              <a:rPr lang="en-US" altLang="en-US" sz="2400" dirty="0"/>
              <a:t>.  </a:t>
            </a:r>
            <a:r>
              <a:rPr lang="en-US" altLang="en-US" sz="2400" dirty="0" smtClean="0"/>
              <a:t>Retire rich &amp; famous.</a:t>
            </a:r>
            <a:endParaRPr lang="en-US" altLang="en-US" sz="2400" dirty="0"/>
          </a:p>
        </p:txBody>
      </p:sp>
      <p:sp>
        <p:nvSpPr>
          <p:cNvPr id="1607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/>
              <a:t>NP-Complete Problems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8840" y="1039680"/>
              <a:ext cx="6936840" cy="472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0" y="1029960"/>
                <a:ext cx="6957720" cy="47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68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An example of an NP-Complete problem: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A </a:t>
            </a:r>
            <a:r>
              <a:rPr lang="en-US" altLang="en-US" sz="2400" i="1" dirty="0" smtClean="0"/>
              <a:t>Hamiltonian </a:t>
            </a:r>
            <a:r>
              <a:rPr lang="en-US" altLang="en-US" sz="2400" i="1" dirty="0"/>
              <a:t>cycle</a:t>
            </a:r>
            <a:r>
              <a:rPr lang="en-US" altLang="en-US" sz="2400" dirty="0"/>
              <a:t> of an undirected graph is a simple cycle that contains every vertex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The </a:t>
            </a:r>
            <a:r>
              <a:rPr lang="en-US" altLang="en-US" sz="2400" dirty="0" smtClean="0"/>
              <a:t>Hamiltonian-cycle </a:t>
            </a:r>
            <a:r>
              <a:rPr lang="en-US" altLang="en-US" sz="2400" dirty="0"/>
              <a:t>problem: </a:t>
            </a:r>
            <a:r>
              <a:rPr lang="en-US" altLang="en-US" sz="2400" b="1" dirty="0"/>
              <a:t>given a graph G, does it have a </a:t>
            </a:r>
            <a:r>
              <a:rPr lang="en-US" altLang="en-US" sz="2400" b="1" dirty="0" smtClean="0"/>
              <a:t>Hamiltonian </a:t>
            </a:r>
            <a:r>
              <a:rPr lang="en-US" altLang="en-US" sz="2400" b="1" dirty="0"/>
              <a:t>cycle</a:t>
            </a:r>
            <a:r>
              <a:rPr lang="en-US" altLang="en-US" sz="2400" dirty="0"/>
              <a:t>?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Draw on board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smtClean="0"/>
              <a:t>Describe a naïve algorithm for solving the Hamiltonian-cycle problem.  Running time?</a:t>
            </a:r>
            <a:endParaRPr lang="en-US" alt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i="1" dirty="0"/>
          </a:p>
        </p:txBody>
      </p:sp>
      <p:sp>
        <p:nvSpPr>
          <p:cNvPr id="1603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An NP-Complete Problem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Hamiltonian </a:t>
            </a:r>
            <a:r>
              <a:rPr lang="en-US" altLang="en-US" dirty="0"/>
              <a:t>Cycles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5360" y="369000"/>
              <a:ext cx="8359920" cy="450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440" y="359280"/>
                <a:ext cx="8377560" cy="45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6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358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6309</TotalTime>
  <Words>1273</Words>
  <Application>Microsoft Office PowerPoint</Application>
  <PresentationFormat>On-screen Show (4:3)</PresentationFormat>
  <Paragraphs>184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Wingdings</vt:lpstr>
      <vt:lpstr>Office Theme</vt:lpstr>
      <vt:lpstr>Data Structure Algorithm &amp; Design</vt:lpstr>
      <vt:lpstr>PowerPoint Presentation</vt:lpstr>
      <vt:lpstr>PowerPoint Presentation</vt:lpstr>
      <vt:lpstr>P and NP</vt:lpstr>
      <vt:lpstr>Nondeterminism</vt:lpstr>
      <vt:lpstr>NP-Complete Problems</vt:lpstr>
      <vt:lpstr>SAT</vt:lpstr>
      <vt:lpstr>NP-Complete Problems</vt:lpstr>
      <vt:lpstr>An NP-Complete Problem:  Hamiltonian Cycles</vt:lpstr>
      <vt:lpstr>PowerPoint Presentation</vt:lpstr>
      <vt:lpstr>PowerPoint Presentation</vt:lpstr>
      <vt:lpstr>PowerPoint Presentation</vt:lpstr>
      <vt:lpstr>Reduction</vt:lpstr>
      <vt:lpstr>Reducibility</vt:lpstr>
      <vt:lpstr>Using Reductions</vt:lpstr>
      <vt:lpstr>PowerPoint Presentation</vt:lpstr>
      <vt:lpstr>PowerPoint Presentation</vt:lpstr>
      <vt:lpstr>PowerPoint Presentation</vt:lpstr>
      <vt:lpstr>PowerPoint Presentation</vt:lpstr>
      <vt:lpstr>Example: Clique</vt:lpstr>
      <vt:lpstr>Reduce 3-SAT to Clique</vt:lpstr>
      <vt:lpstr>PowerPoint Presentation</vt:lpstr>
      <vt:lpstr>Why Prove NP-Completeness?</vt:lpstr>
      <vt:lpstr>Proving NP-Completeness</vt:lpstr>
      <vt:lpstr>Techniques for Dealing with  NP-complete Problems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Algorithm</dc:title>
  <dc:creator>Administrator</dc:creator>
  <cp:lastModifiedBy>Admin</cp:lastModifiedBy>
  <cp:revision>610</cp:revision>
  <dcterms:created xsi:type="dcterms:W3CDTF">2006-08-16T00:00:00Z</dcterms:created>
  <dcterms:modified xsi:type="dcterms:W3CDTF">2020-11-21T04:31:25Z</dcterms:modified>
</cp:coreProperties>
</file>